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5" r:id="rId4"/>
  </p:sldMasterIdLst>
  <p:notesMasterIdLst>
    <p:notesMasterId r:id="rId17"/>
  </p:notesMasterIdLst>
  <p:sldIdLst>
    <p:sldId id="256" r:id="rId5"/>
    <p:sldId id="279" r:id="rId6"/>
    <p:sldId id="260" r:id="rId7"/>
    <p:sldId id="290" r:id="rId8"/>
    <p:sldId id="266" r:id="rId9"/>
    <p:sldId id="261" r:id="rId10"/>
    <p:sldId id="293" r:id="rId11"/>
    <p:sldId id="292" r:id="rId12"/>
    <p:sldId id="295" r:id="rId13"/>
    <p:sldId id="300" r:id="rId14"/>
    <p:sldId id="289" r:id="rId15"/>
    <p:sldId id="28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214" autoAdjust="0"/>
  </p:normalViewPr>
  <p:slideViewPr>
    <p:cSldViewPr snapToGrid="0">
      <p:cViewPr varScale="1">
        <p:scale>
          <a:sx n="77" d="100"/>
          <a:sy n="77" d="100"/>
        </p:scale>
        <p:origin x="498" y="9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59B595-0E7F-4B01-9AA9-E1B6ED03F7E7}" type="datetimeFigureOut">
              <a:rPr lang="en-US" smtClean="0"/>
              <a:t>7/6/2022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0C27B-56B0-4373-94C9-A2BB145B1EAB}" type="slidenum">
              <a:rPr lang="en-US" smtClean="0"/>
              <a:t>‹#›</a:t>
            </a:fld>
            <a:endParaRPr lang="en-US" dirty="0"/>
          </a:p>
        </p:txBody>
      </p:sp>
    </p:spTree>
    <p:extLst>
      <p:ext uri="{BB962C8B-B14F-4D97-AF65-F5344CB8AC3E}">
        <p14:creationId xmlns:p14="http://schemas.microsoft.com/office/powerpoint/2010/main" val="1621142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07AD8-B183-4E25-B2A7-CD3B44393105}" type="slidenum">
              <a:rPr lang="en-US" smtClean="0"/>
              <a:t>2</a:t>
            </a:fld>
            <a:endParaRPr lang="en-US" dirty="0"/>
          </a:p>
        </p:txBody>
      </p:sp>
    </p:spTree>
    <p:extLst>
      <p:ext uri="{BB962C8B-B14F-4D97-AF65-F5344CB8AC3E}">
        <p14:creationId xmlns:p14="http://schemas.microsoft.com/office/powerpoint/2010/main" val="1892989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8F1380-1EE7-4F77-82BA-DD754508DF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07AD8-B183-4E25-B2A7-CD3B44393105}" type="slidenum">
              <a:rPr lang="en-US" smtClean="0"/>
              <a:t>5</a:t>
            </a:fld>
            <a:endParaRPr lang="en-US" dirty="0"/>
          </a:p>
        </p:txBody>
      </p:sp>
    </p:spTree>
    <p:extLst>
      <p:ext uri="{BB962C8B-B14F-4D97-AF65-F5344CB8AC3E}">
        <p14:creationId xmlns:p14="http://schemas.microsoft.com/office/powerpoint/2010/main" val="2688226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BC7A58-19DD-488E-B929-62045F3CDF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28487DA5-DCB7-4474-BDCE-999DB4109260}"/>
              </a:ext>
            </a:extLst>
          </p:cNvPr>
          <p:cNvSpPr>
            <a:spLocks noGrp="1"/>
          </p:cNvSpPr>
          <p:nvPr>
            <p:ph type="ctrTitle"/>
          </p:nvPr>
        </p:nvSpPr>
        <p:spPr>
          <a:xfrm>
            <a:off x="6311900" y="448056"/>
            <a:ext cx="5428996" cy="3401568"/>
          </a:xfrm>
        </p:spPr>
        <p:txBody>
          <a:bodyPr>
            <a:normAutofit/>
          </a:bodyPr>
          <a:lstStyle>
            <a:lvl1pPr>
              <a:defRPr sz="5400"/>
            </a:lvl1pPr>
          </a:lstStyle>
          <a:p>
            <a:r>
              <a:rPr lang="en-US"/>
              <a:t>Click to edit Master title style</a:t>
            </a:r>
            <a:endParaRPr lang="en-US" dirty="0"/>
          </a:p>
        </p:txBody>
      </p:sp>
      <p:sp>
        <p:nvSpPr>
          <p:cNvPr id="14" name="Subtitle 7">
            <a:extLst>
              <a:ext uri="{FF2B5EF4-FFF2-40B4-BE49-F238E27FC236}">
                <a16:creationId xmlns:a16="http://schemas.microsoft.com/office/drawing/2014/main" id="{1DA2E4DD-C8F6-49E6-BFFE-999B25D2FCF9}"/>
              </a:ext>
            </a:extLst>
          </p:cNvPr>
          <p:cNvSpPr>
            <a:spLocks noGrp="1"/>
          </p:cNvSpPr>
          <p:nvPr>
            <p:ph type="subTitle" idx="1"/>
          </p:nvPr>
        </p:nvSpPr>
        <p:spPr>
          <a:xfrm>
            <a:off x="6311900" y="4471416"/>
            <a:ext cx="5428996" cy="1299187"/>
          </a:xfrm>
        </p:spPr>
        <p:txBody>
          <a:bodyPr>
            <a:normAutofit/>
          </a:bodyPr>
          <a:lstStyle>
            <a:lvl1pPr marL="1944" indent="0">
              <a:buNone/>
              <a:defRPr sz="2400"/>
            </a:lvl1pPr>
          </a:lstStyle>
          <a:p>
            <a:r>
              <a:rPr lang="en-US" dirty="0"/>
              <a:t>Click to edit Master subtitle style</a:t>
            </a:r>
          </a:p>
        </p:txBody>
      </p:sp>
      <p:cxnSp>
        <p:nvCxnSpPr>
          <p:cNvPr id="16" name="Straight Connector 15">
            <a:extLst>
              <a:ext uri="{FF2B5EF4-FFF2-40B4-BE49-F238E27FC236}">
                <a16:creationId xmlns:a16="http://schemas.microsoft.com/office/drawing/2014/main" id="{13BBFE51-2F86-4B2A-8F7F-78DCD52EB59E}"/>
              </a:ext>
              <a:ext uri="{C183D7F6-B498-43B3-948B-1728B52AA6E4}">
                <adec:decorative xmlns:adec="http://schemas.microsoft.com/office/drawing/2017/decorative" val="1"/>
              </a:ext>
            </a:extLst>
          </p:cNvPr>
          <p:cNvCxnSpPr>
            <a:cxnSpLocks/>
          </p:cNvCxnSpPr>
          <p:nvPr userDrawn="1"/>
        </p:nvCxnSpPr>
        <p:spPr>
          <a:xfrm>
            <a:off x="6318321" y="4122000"/>
            <a:ext cx="544709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4">
            <a:extLst>
              <a:ext uri="{FF2B5EF4-FFF2-40B4-BE49-F238E27FC236}">
                <a16:creationId xmlns:a16="http://schemas.microsoft.com/office/drawing/2014/main" id="{B27F6338-E81A-4E7B-8135-E97EE9502CCD}"/>
              </a:ext>
            </a:extLst>
          </p:cNvPr>
          <p:cNvSpPr>
            <a:spLocks noGrp="1"/>
          </p:cNvSpPr>
          <p:nvPr>
            <p:ph type="pic" sz="quarter" idx="10" hasCustomPrompt="1"/>
          </p:nvPr>
        </p:nvSpPr>
        <p:spPr>
          <a:xfrm>
            <a:off x="450850" y="447675"/>
            <a:ext cx="5429250" cy="5428734"/>
          </a:xfrm>
        </p:spPr>
        <p:txBody>
          <a:bodyPr/>
          <a:lstStyle>
            <a:lvl1pPr marL="1944" indent="0" algn="ctr">
              <a:buNone/>
              <a:defRPr/>
            </a:lvl1pPr>
          </a:lstStyle>
          <a:p>
            <a:r>
              <a:rPr lang="en-US" dirty="0"/>
              <a:t>Insert photo here</a:t>
            </a:r>
          </a:p>
        </p:txBody>
      </p:sp>
      <p:pic>
        <p:nvPicPr>
          <p:cNvPr id="12" name="Picture 11">
            <a:extLst>
              <a:ext uri="{FF2B5EF4-FFF2-40B4-BE49-F238E27FC236}">
                <a16:creationId xmlns:a16="http://schemas.microsoft.com/office/drawing/2014/main" id="{6AD09767-E028-FAC5-F94E-E3242C1A1C1E}"/>
              </a:ext>
            </a:extLst>
          </p:cNvPr>
          <p:cNvPicPr>
            <a:picLocks noChangeAspect="1"/>
          </p:cNvPicPr>
          <p:nvPr userDrawn="1"/>
        </p:nvPicPr>
        <p:blipFill>
          <a:blip r:embed="rId2"/>
          <a:stretch>
            <a:fillRect/>
          </a:stretch>
        </p:blipFill>
        <p:spPr>
          <a:xfrm>
            <a:off x="501994" y="5893546"/>
            <a:ext cx="831576" cy="831576"/>
          </a:xfrm>
          <a:prstGeom prst="rect">
            <a:avLst/>
          </a:prstGeom>
        </p:spPr>
      </p:pic>
      <p:sp>
        <p:nvSpPr>
          <p:cNvPr id="18" name="TextBox 17">
            <a:extLst>
              <a:ext uri="{FF2B5EF4-FFF2-40B4-BE49-F238E27FC236}">
                <a16:creationId xmlns:a16="http://schemas.microsoft.com/office/drawing/2014/main" id="{F38AFBD1-E245-341E-1DCD-8BDB6618E3E1}"/>
              </a:ext>
            </a:extLst>
          </p:cNvPr>
          <p:cNvSpPr txBox="1"/>
          <p:nvPr userDrawn="1"/>
        </p:nvSpPr>
        <p:spPr>
          <a:xfrm>
            <a:off x="1394511" y="6132181"/>
            <a:ext cx="3053921" cy="369332"/>
          </a:xfrm>
          <a:prstGeom prst="rect">
            <a:avLst/>
          </a:prstGeom>
          <a:noFill/>
        </p:spPr>
        <p:txBody>
          <a:bodyPr wrap="square" rtlCol="0">
            <a:spAutoFit/>
          </a:bodyPr>
          <a:lstStyle/>
          <a:p>
            <a:r>
              <a:rPr lang="en-US" spc="200" dirty="0"/>
              <a:t>DSA 2022 Arusha</a:t>
            </a:r>
          </a:p>
        </p:txBody>
      </p:sp>
    </p:spTree>
    <p:extLst>
      <p:ext uri="{BB962C8B-B14F-4D97-AF65-F5344CB8AC3E}">
        <p14:creationId xmlns:p14="http://schemas.microsoft.com/office/powerpoint/2010/main" val="2765026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endParaRPr lang="en-US" dirty="0"/>
          </a:p>
        </p:txBody>
      </p:sp>
      <p:sp>
        <p:nvSpPr>
          <p:cNvPr id="13" name="Footer Placeholder 12"/>
          <p:cNvSpPr>
            <a:spLocks noGrp="1"/>
          </p:cNvSpPr>
          <p:nvPr>
            <p:ph type="ftr" sz="quarter" idx="11"/>
          </p:nvPr>
        </p:nvSpPr>
        <p:spPr>
          <a:xfrm>
            <a:off x="685800" y="6554697"/>
            <a:ext cx="5029200" cy="228600"/>
          </a:xfrm>
          <a:prstGeom prst="rect">
            <a:avLst/>
          </a:prstGeom>
        </p:spPr>
        <p:txBody>
          <a:bodyPr/>
          <a:lstStyle>
            <a:lvl1pPr>
              <a:defRPr>
                <a:solidFill>
                  <a:srgbClr val="FFFFFF">
                    <a:alpha val="80000"/>
                  </a:srgbClr>
                </a:solidFill>
              </a:defRPr>
            </a:lvl1pPr>
          </a:lstStyle>
          <a:p>
            <a:endParaRPr lang="en-US" spc="200" dirty="0"/>
          </a:p>
        </p:txBody>
      </p:sp>
      <p:sp>
        <p:nvSpPr>
          <p:cNvPr id="14" name="Slide Number Placeholder 13"/>
          <p:cNvSpPr>
            <a:spLocks noGrp="1"/>
          </p:cNvSpPr>
          <p:nvPr>
            <p:ph type="sldNum" sz="quarter" idx="12"/>
          </p:nvPr>
        </p:nvSpPr>
        <p:spPr>
          <a:xfrm>
            <a:off x="10995660" y="6321256"/>
            <a:ext cx="519684" cy="462042"/>
          </a:xfrm>
          <a:prstGeom prst="rect">
            <a:avLst/>
          </a:prstGeom>
        </p:spPr>
        <p:txBody>
          <a:bodyPr/>
          <a:lstStyle>
            <a:lvl1pPr>
              <a:defRPr>
                <a:solidFill>
                  <a:srgbClr val="FFFFFF">
                    <a:alpha val="25000"/>
                  </a:srgbClr>
                </a:solidFill>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85187485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5800" y="6412447"/>
            <a:ext cx="4114800" cy="228600"/>
          </a:xfrm>
          <a:prstGeom prst="rect">
            <a:avLst/>
          </a:prstGeom>
        </p:spPr>
        <p:txBody>
          <a:bodyPr/>
          <a:lstStyle/>
          <a:p>
            <a:endParaRPr lang="en-US" dirty="0"/>
          </a:p>
        </p:txBody>
      </p:sp>
      <p:sp>
        <p:nvSpPr>
          <p:cNvPr id="5" name="Footer Placeholder 4"/>
          <p:cNvSpPr>
            <a:spLocks noGrp="1"/>
          </p:cNvSpPr>
          <p:nvPr>
            <p:ph type="ftr" sz="quarter" idx="11"/>
          </p:nvPr>
        </p:nvSpPr>
        <p:spPr>
          <a:xfrm>
            <a:off x="685800" y="6554697"/>
            <a:ext cx="5029200" cy="228600"/>
          </a:xfrm>
          <a:prstGeom prst="rect">
            <a:avLst/>
          </a:prstGeom>
        </p:spPr>
        <p:txBody>
          <a:bodyPr/>
          <a:lstStyle/>
          <a:p>
            <a:endParaRPr lang="en-US" spc="200" dirty="0"/>
          </a:p>
        </p:txBody>
      </p:sp>
      <p:sp>
        <p:nvSpPr>
          <p:cNvPr id="6" name="Slide Number Placeholder 5"/>
          <p:cNvSpPr>
            <a:spLocks noGrp="1"/>
          </p:cNvSpPr>
          <p:nvPr>
            <p:ph type="sldNum" sz="quarter" idx="12"/>
          </p:nvPr>
        </p:nvSpPr>
        <p:spPr>
          <a:xfrm>
            <a:off x="10839861" y="6159480"/>
            <a:ext cx="666339" cy="481567"/>
          </a:xfrm>
          <a:prstGeom prst="rect">
            <a:avLst/>
          </a:prstGeom>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404515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5800" y="6412447"/>
            <a:ext cx="4114800" cy="228600"/>
          </a:xfrm>
          <a:prstGeom prst="rect">
            <a:avLst/>
          </a:prstGeom>
        </p:spPr>
        <p:txBody>
          <a:bodyPr/>
          <a:lstStyle/>
          <a:p>
            <a:endParaRPr lang="en-US" dirty="0"/>
          </a:p>
        </p:txBody>
      </p:sp>
      <p:sp>
        <p:nvSpPr>
          <p:cNvPr id="5" name="Footer Placeholder 4"/>
          <p:cNvSpPr>
            <a:spLocks noGrp="1"/>
          </p:cNvSpPr>
          <p:nvPr>
            <p:ph type="ftr" sz="quarter" idx="11"/>
          </p:nvPr>
        </p:nvSpPr>
        <p:spPr>
          <a:xfrm>
            <a:off x="685800" y="6554697"/>
            <a:ext cx="5029200" cy="228600"/>
          </a:xfrm>
          <a:prstGeom prst="rect">
            <a:avLst/>
          </a:prstGeom>
        </p:spPr>
        <p:txBody>
          <a:bodyPr/>
          <a:lstStyle/>
          <a:p>
            <a:endParaRPr lang="en-US" spc="200" dirty="0"/>
          </a:p>
        </p:txBody>
      </p:sp>
      <p:sp>
        <p:nvSpPr>
          <p:cNvPr id="6" name="Slide Number Placeholder 5"/>
          <p:cNvSpPr>
            <a:spLocks noGrp="1"/>
          </p:cNvSpPr>
          <p:nvPr>
            <p:ph type="sldNum" sz="quarter" idx="12"/>
          </p:nvPr>
        </p:nvSpPr>
        <p:spPr>
          <a:xfrm>
            <a:off x="10728960" y="6296542"/>
            <a:ext cx="777240" cy="486756"/>
          </a:xfrm>
          <a:prstGeom prst="rect">
            <a:avLst/>
          </a:prstGeom>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020763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51A3404-D5A9-4BC5-A2B8-5BC25368212D}"/>
              </a:ext>
            </a:extLst>
          </p:cNvPr>
          <p:cNvSpPr>
            <a:spLocks noGrp="1"/>
          </p:cNvSpPr>
          <p:nvPr>
            <p:ph type="title"/>
          </p:nvPr>
        </p:nvSpPr>
        <p:spPr>
          <a:xfrm>
            <a:off x="448056" y="388800"/>
            <a:ext cx="5432044" cy="860400"/>
          </a:xfrm>
        </p:spPr>
        <p:txBody>
          <a:bodyPr anchor="b" anchorCtr="0">
            <a:normAutofit/>
          </a:bodyPr>
          <a:lstStyle>
            <a:lvl1pPr>
              <a:defRPr sz="4400"/>
            </a:lvl1pPr>
          </a:lstStyle>
          <a:p>
            <a:r>
              <a:rPr lang="en-US"/>
              <a:t>Click to edit Master title style</a:t>
            </a:r>
            <a:endParaRPr lang="en-US" dirty="0"/>
          </a:p>
        </p:txBody>
      </p:sp>
      <p:cxnSp>
        <p:nvCxnSpPr>
          <p:cNvPr id="4" name="Straight Connector 3">
            <a:extLst>
              <a:ext uri="{FF2B5EF4-FFF2-40B4-BE49-F238E27FC236}">
                <a16:creationId xmlns:a16="http://schemas.microsoft.com/office/drawing/2014/main" id="{B4BD8583-3FBE-444A-9F7E-DF7C6578E8D4}"/>
              </a:ext>
              <a:ext uri="{C183D7F6-B498-43B3-948B-1728B52AA6E4}">
                <adec:decorative xmlns:adec="http://schemas.microsoft.com/office/drawing/2017/decorative" val="1"/>
              </a:ext>
            </a:extLst>
          </p:cNvPr>
          <p:cNvCxnSpPr>
            <a:cxnSpLocks/>
          </p:cNvCxnSpPr>
          <p:nvPr userDrawn="1"/>
        </p:nvCxnSpPr>
        <p:spPr>
          <a:xfrm>
            <a:off x="450000" y="1609200"/>
            <a:ext cx="5434694"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74F115DF-54F8-4335-86CC-1875CD745008}"/>
              </a:ext>
            </a:extLst>
          </p:cNvPr>
          <p:cNvSpPr>
            <a:spLocks noGrp="1"/>
          </p:cNvSpPr>
          <p:nvPr>
            <p:ph idx="1"/>
          </p:nvPr>
        </p:nvSpPr>
        <p:spPr>
          <a:xfrm>
            <a:off x="448056" y="1944000"/>
            <a:ext cx="5432044" cy="4006800"/>
          </a:xfrm>
        </p:spPr>
        <p:txBody>
          <a:bodyPr>
            <a:normAutofit/>
          </a:bodyPr>
          <a:lstStyle>
            <a:lvl1pPr marL="1944" indent="0">
              <a:lnSpc>
                <a:spcPct val="100000"/>
              </a:lnSpc>
              <a:buNone/>
              <a:defRPr/>
            </a:lvl1pPr>
          </a:lstStyle>
          <a:p>
            <a:pPr lvl="0"/>
            <a:r>
              <a:rPr lang="en-US"/>
              <a:t>Click to edit Master text styles</a:t>
            </a:r>
          </a:p>
        </p:txBody>
      </p:sp>
      <p:sp>
        <p:nvSpPr>
          <p:cNvPr id="12" name="Picture Placeholder 10">
            <a:extLst>
              <a:ext uri="{FF2B5EF4-FFF2-40B4-BE49-F238E27FC236}">
                <a16:creationId xmlns:a16="http://schemas.microsoft.com/office/drawing/2014/main" id="{45F81656-BF34-4B85-ACD5-BFAE781919DA}"/>
              </a:ext>
            </a:extLst>
          </p:cNvPr>
          <p:cNvSpPr>
            <a:spLocks noGrp="1"/>
          </p:cNvSpPr>
          <p:nvPr>
            <p:ph type="pic" sz="quarter" idx="10" hasCustomPrompt="1"/>
          </p:nvPr>
        </p:nvSpPr>
        <p:spPr>
          <a:xfrm>
            <a:off x="6307138" y="449263"/>
            <a:ext cx="5432425" cy="5502275"/>
          </a:xfrm>
        </p:spPr>
        <p:txBody>
          <a:bodyPr/>
          <a:lstStyle>
            <a:lvl1pPr marL="1944" indent="0" algn="ctr">
              <a:buNone/>
              <a:defRPr/>
            </a:lvl1pPr>
          </a:lstStyle>
          <a:p>
            <a:r>
              <a:rPr lang="en-US" dirty="0"/>
              <a:t>Insert photo here</a:t>
            </a:r>
          </a:p>
        </p:txBody>
      </p:sp>
      <p:sp>
        <p:nvSpPr>
          <p:cNvPr id="7" name="Date Placeholder 5">
            <a:extLst>
              <a:ext uri="{FF2B5EF4-FFF2-40B4-BE49-F238E27FC236}">
                <a16:creationId xmlns:a16="http://schemas.microsoft.com/office/drawing/2014/main" id="{C54CC99A-1CCA-4711-9007-627C736BDDAB}"/>
              </a:ext>
            </a:extLst>
          </p:cNvPr>
          <p:cNvSpPr>
            <a:spLocks noGrp="1"/>
          </p:cNvSpPr>
          <p:nvPr>
            <p:ph type="dt" sz="half" idx="2"/>
          </p:nvPr>
        </p:nvSpPr>
        <p:spPr>
          <a:xfrm>
            <a:off x="442912" y="6152968"/>
            <a:ext cx="3457576" cy="502920"/>
          </a:xfrm>
          <a:prstGeom prst="rect">
            <a:avLst/>
          </a:prstGeom>
        </p:spPr>
        <p:txBody>
          <a:bodyPr/>
          <a:lstStyle>
            <a:lvl1pPr>
              <a:defRPr/>
            </a:lvl1pPr>
          </a:lstStyle>
          <a:p>
            <a:endParaRPr lang="en-US" dirty="0"/>
          </a:p>
        </p:txBody>
      </p:sp>
      <p:sp>
        <p:nvSpPr>
          <p:cNvPr id="8" name="Footer Placeholder 3">
            <a:extLst>
              <a:ext uri="{FF2B5EF4-FFF2-40B4-BE49-F238E27FC236}">
                <a16:creationId xmlns:a16="http://schemas.microsoft.com/office/drawing/2014/main" id="{E513F610-B150-40E5-A881-4F4F842123BF}"/>
              </a:ext>
            </a:extLst>
          </p:cNvPr>
          <p:cNvSpPr>
            <a:spLocks noGrp="1"/>
          </p:cNvSpPr>
          <p:nvPr>
            <p:ph type="ftr" sz="quarter" idx="3"/>
          </p:nvPr>
        </p:nvSpPr>
        <p:spPr>
          <a:xfrm>
            <a:off x="4370832" y="6153912"/>
            <a:ext cx="5397056" cy="502920"/>
          </a:xfrm>
          <a:prstGeom prst="rect">
            <a:avLst/>
          </a:prstGeom>
        </p:spPr>
        <p:txBody>
          <a:bodyPr/>
          <a:lstStyle>
            <a:lvl1pPr>
              <a:defRPr/>
            </a:lvl1pPr>
          </a:lstStyle>
          <a:p>
            <a:endParaRPr lang="en-US" dirty="0"/>
          </a:p>
        </p:txBody>
      </p:sp>
      <p:sp>
        <p:nvSpPr>
          <p:cNvPr id="13" name="Slide Number Placeholder 11">
            <a:extLst>
              <a:ext uri="{FF2B5EF4-FFF2-40B4-BE49-F238E27FC236}">
                <a16:creationId xmlns:a16="http://schemas.microsoft.com/office/drawing/2014/main" id="{9C7D98EF-127D-4092-9E0B-82F254B113F7}"/>
              </a:ext>
            </a:extLst>
          </p:cNvPr>
          <p:cNvSpPr>
            <a:spLocks noGrp="1"/>
          </p:cNvSpPr>
          <p:nvPr>
            <p:ph type="sldNum" sz="quarter" idx="4"/>
          </p:nvPr>
        </p:nvSpPr>
        <p:spPr>
          <a:xfrm>
            <a:off x="11241025" y="6153912"/>
            <a:ext cx="502920" cy="502920"/>
          </a:xfrm>
          <a:prstGeom prst="rect">
            <a:avLst/>
          </a:prstGeom>
        </p:spPr>
        <p:txBody>
          <a:bodyPr tIns="180000" bIns="180000"/>
          <a:lstStyle>
            <a:lvl1pPr algn="r">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761201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8F9B17DB-D85A-4B5F-A44F-4BAD5975CB0B}"/>
              </a:ext>
            </a:extLst>
          </p:cNvPr>
          <p:cNvSpPr>
            <a:spLocks noGrp="1"/>
          </p:cNvSpPr>
          <p:nvPr>
            <p:ph type="ctrTitle"/>
          </p:nvPr>
        </p:nvSpPr>
        <p:spPr>
          <a:xfrm>
            <a:off x="4385412" y="448056"/>
            <a:ext cx="7355484" cy="3401568"/>
          </a:xfrm>
        </p:spPr>
        <p:txBody>
          <a:bodyPr>
            <a:normAutofit/>
          </a:bodyPr>
          <a:lstStyle>
            <a:lvl1pPr>
              <a:defRPr sz="4400"/>
            </a:lvl1pPr>
          </a:lstStyle>
          <a:p>
            <a:r>
              <a:rPr lang="en-US"/>
              <a:t>Click to edit Master title style</a:t>
            </a:r>
            <a:endParaRPr lang="en-US" dirty="0"/>
          </a:p>
        </p:txBody>
      </p:sp>
      <p:sp>
        <p:nvSpPr>
          <p:cNvPr id="15" name="Subtitle 7">
            <a:extLst>
              <a:ext uri="{FF2B5EF4-FFF2-40B4-BE49-F238E27FC236}">
                <a16:creationId xmlns:a16="http://schemas.microsoft.com/office/drawing/2014/main" id="{4582DBBD-4E7B-4825-A55A-B28211141C4D}"/>
              </a:ext>
            </a:extLst>
          </p:cNvPr>
          <p:cNvSpPr>
            <a:spLocks noGrp="1"/>
          </p:cNvSpPr>
          <p:nvPr>
            <p:ph type="subTitle" idx="1"/>
          </p:nvPr>
        </p:nvSpPr>
        <p:spPr>
          <a:xfrm>
            <a:off x="4385412" y="4471416"/>
            <a:ext cx="7355484" cy="1481328"/>
          </a:xfrm>
        </p:spPr>
        <p:txBody>
          <a:bodyPr>
            <a:normAutofit/>
          </a:bodyPr>
          <a:lstStyle>
            <a:lvl1pPr marL="1944" indent="0">
              <a:buNone/>
              <a:defRPr sz="2400"/>
            </a:lvl1pPr>
          </a:lstStyle>
          <a:p>
            <a:r>
              <a:rPr lang="en-US"/>
              <a:t>Click to edit Master subtitle style</a:t>
            </a:r>
            <a:endParaRPr lang="en-US" dirty="0"/>
          </a:p>
        </p:txBody>
      </p:sp>
      <p:cxnSp>
        <p:nvCxnSpPr>
          <p:cNvPr id="18" name="Straight Connector 17">
            <a:extLst>
              <a:ext uri="{FF2B5EF4-FFF2-40B4-BE49-F238E27FC236}">
                <a16:creationId xmlns:a16="http://schemas.microsoft.com/office/drawing/2014/main" id="{2E7AB31A-4165-4478-8B2E-0C5398550476}"/>
              </a:ext>
              <a:ext uri="{C183D7F6-B498-43B3-948B-1728B52AA6E4}">
                <adec:decorative xmlns:adec="http://schemas.microsoft.com/office/drawing/2017/decorative" val="1"/>
              </a:ext>
            </a:extLst>
          </p:cNvPr>
          <p:cNvCxnSpPr>
            <a:cxnSpLocks/>
          </p:cNvCxnSpPr>
          <p:nvPr userDrawn="1"/>
        </p:nvCxnSpPr>
        <p:spPr>
          <a:xfrm>
            <a:off x="4385412" y="4122000"/>
            <a:ext cx="73800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Picture Placeholder 2">
            <a:extLst>
              <a:ext uri="{FF2B5EF4-FFF2-40B4-BE49-F238E27FC236}">
                <a16:creationId xmlns:a16="http://schemas.microsoft.com/office/drawing/2014/main" id="{E2291097-923C-4C79-A2E1-C0C1C5F94393}"/>
              </a:ext>
            </a:extLst>
          </p:cNvPr>
          <p:cNvSpPr>
            <a:spLocks noGrp="1"/>
          </p:cNvSpPr>
          <p:nvPr>
            <p:ph type="pic" sz="quarter" idx="10" hasCustomPrompt="1"/>
          </p:nvPr>
        </p:nvSpPr>
        <p:spPr>
          <a:xfrm>
            <a:off x="449263" y="447675"/>
            <a:ext cx="3449637" cy="1727200"/>
          </a:xfrm>
        </p:spPr>
        <p:txBody>
          <a:bodyPr/>
          <a:lstStyle>
            <a:lvl1pPr marL="1944" indent="0" algn="ctr">
              <a:buNone/>
              <a:defRPr/>
            </a:lvl1pPr>
          </a:lstStyle>
          <a:p>
            <a:r>
              <a:rPr lang="en-US" dirty="0"/>
              <a:t>Insert photo here</a:t>
            </a:r>
          </a:p>
        </p:txBody>
      </p:sp>
      <p:sp>
        <p:nvSpPr>
          <p:cNvPr id="26" name="Picture Placeholder 4">
            <a:extLst>
              <a:ext uri="{FF2B5EF4-FFF2-40B4-BE49-F238E27FC236}">
                <a16:creationId xmlns:a16="http://schemas.microsoft.com/office/drawing/2014/main" id="{BD63B57D-B7E5-4B5F-BA72-251478B503AA}"/>
              </a:ext>
            </a:extLst>
          </p:cNvPr>
          <p:cNvSpPr>
            <a:spLocks noGrp="1"/>
          </p:cNvSpPr>
          <p:nvPr>
            <p:ph type="pic" sz="quarter" idx="11" hasCustomPrompt="1"/>
          </p:nvPr>
        </p:nvSpPr>
        <p:spPr>
          <a:xfrm>
            <a:off x="449263" y="2354263"/>
            <a:ext cx="3449637" cy="1727200"/>
          </a:xfrm>
        </p:spPr>
        <p:txBody>
          <a:bodyPr/>
          <a:lstStyle>
            <a:lvl1pPr marL="1944" indent="0" algn="ctr">
              <a:buNone/>
              <a:defRPr/>
            </a:lvl1pPr>
          </a:lstStyle>
          <a:p>
            <a:r>
              <a:rPr lang="en-US" dirty="0"/>
              <a:t>Insert photo here</a:t>
            </a:r>
          </a:p>
        </p:txBody>
      </p:sp>
      <p:sp>
        <p:nvSpPr>
          <p:cNvPr id="27" name="Picture Placeholder 6">
            <a:extLst>
              <a:ext uri="{FF2B5EF4-FFF2-40B4-BE49-F238E27FC236}">
                <a16:creationId xmlns:a16="http://schemas.microsoft.com/office/drawing/2014/main" id="{5C8C147E-814C-4008-8C13-0216089EF54B}"/>
              </a:ext>
            </a:extLst>
          </p:cNvPr>
          <p:cNvSpPr>
            <a:spLocks noGrp="1"/>
          </p:cNvSpPr>
          <p:nvPr>
            <p:ph type="pic" sz="quarter" idx="12" hasCustomPrompt="1"/>
          </p:nvPr>
        </p:nvSpPr>
        <p:spPr>
          <a:xfrm>
            <a:off x="449263" y="4260850"/>
            <a:ext cx="3449637" cy="1727200"/>
          </a:xfrm>
        </p:spPr>
        <p:txBody>
          <a:bodyPr/>
          <a:lstStyle>
            <a:lvl1pPr marL="1944" indent="0" algn="ctr">
              <a:buNone/>
              <a:defRPr/>
            </a:lvl1pPr>
          </a:lstStyle>
          <a:p>
            <a:r>
              <a:rPr lang="en-US" dirty="0"/>
              <a:t>Insert photo here</a:t>
            </a:r>
          </a:p>
        </p:txBody>
      </p:sp>
    </p:spTree>
    <p:extLst>
      <p:ext uri="{BB962C8B-B14F-4D97-AF65-F5344CB8AC3E}">
        <p14:creationId xmlns:p14="http://schemas.microsoft.com/office/powerpoint/2010/main" val="19683550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5BE7201D-E29D-4C0F-8BDA-C31C7AD21FF9}"/>
              </a:ext>
            </a:extLst>
          </p:cNvPr>
          <p:cNvSpPr>
            <a:spLocks noGrp="1"/>
          </p:cNvSpPr>
          <p:nvPr>
            <p:ph type="pic" sz="quarter" idx="13" hasCustomPrompt="1"/>
          </p:nvPr>
        </p:nvSpPr>
        <p:spPr>
          <a:xfrm>
            <a:off x="0" y="0"/>
            <a:ext cx="12192000" cy="5949950"/>
          </a:xfrm>
          <a:solidFill>
            <a:schemeClr val="accent6">
              <a:lumMod val="40000"/>
              <a:lumOff val="60000"/>
            </a:schemeClr>
          </a:solidFill>
        </p:spPr>
        <p:txBody>
          <a:bodyPr anchor="ctr"/>
          <a:lstStyle>
            <a:lvl1pPr marL="1944" indent="0" algn="ctr">
              <a:buNone/>
              <a:defRPr/>
            </a:lvl1pPr>
          </a:lstStyle>
          <a:p>
            <a:r>
              <a:rPr lang="en-US" dirty="0"/>
              <a:t>Insert photo here</a:t>
            </a:r>
          </a:p>
        </p:txBody>
      </p:sp>
      <p:sp>
        <p:nvSpPr>
          <p:cNvPr id="6" name="Title 5">
            <a:extLst>
              <a:ext uri="{FF2B5EF4-FFF2-40B4-BE49-F238E27FC236}">
                <a16:creationId xmlns:a16="http://schemas.microsoft.com/office/drawing/2014/main" id="{5D76D068-9B81-43EB-8EF6-14A14B932F04}"/>
              </a:ext>
            </a:extLst>
          </p:cNvPr>
          <p:cNvSpPr>
            <a:spLocks noGrp="1"/>
          </p:cNvSpPr>
          <p:nvPr>
            <p:ph type="title"/>
          </p:nvPr>
        </p:nvSpPr>
        <p:spPr>
          <a:xfrm>
            <a:off x="6435830" y="388800"/>
            <a:ext cx="5314209" cy="4293732"/>
          </a:xfrm>
        </p:spPr>
        <p:txBody>
          <a:bodyPr anchor="t">
            <a:normAutofit/>
          </a:bodyPr>
          <a:lstStyle>
            <a:lvl1pPr algn="r">
              <a:lnSpc>
                <a:spcPct val="140000"/>
              </a:lnSpc>
              <a:spcBef>
                <a:spcPts val="1000"/>
              </a:spcBef>
              <a:defRPr sz="4800">
                <a:solidFill>
                  <a:schemeClr val="accent4"/>
                </a:solidFill>
              </a:defRPr>
            </a:lvl1pPr>
          </a:lstStyle>
          <a:p>
            <a:r>
              <a:rPr lang="en-US"/>
              <a:t>Click to edit Master title style</a:t>
            </a:r>
            <a:endParaRPr lang="en-US" dirty="0"/>
          </a:p>
        </p:txBody>
      </p:sp>
      <p:sp>
        <p:nvSpPr>
          <p:cNvPr id="13" name="Text Placeholder 9">
            <a:extLst>
              <a:ext uri="{FF2B5EF4-FFF2-40B4-BE49-F238E27FC236}">
                <a16:creationId xmlns:a16="http://schemas.microsoft.com/office/drawing/2014/main" id="{86ACD1FC-2042-4BBF-A15C-4CF09BE6FA72}"/>
              </a:ext>
            </a:extLst>
          </p:cNvPr>
          <p:cNvSpPr>
            <a:spLocks noGrp="1"/>
          </p:cNvSpPr>
          <p:nvPr>
            <p:ph type="body" sz="quarter" idx="17" hasCustomPrompt="1"/>
          </p:nvPr>
        </p:nvSpPr>
        <p:spPr>
          <a:xfrm>
            <a:off x="6435831" y="4787752"/>
            <a:ext cx="5313255" cy="882039"/>
          </a:xfrm>
        </p:spPr>
        <p:txBody>
          <a:bodyPr>
            <a:normAutofit/>
          </a:bodyPr>
          <a:lstStyle>
            <a:lvl1pPr marL="1944" indent="0" algn="r">
              <a:buNone/>
              <a:defRPr sz="2400" i="0">
                <a:solidFill>
                  <a:schemeClr val="accent4">
                    <a:alpha val="55000"/>
                  </a:schemeClr>
                </a:solidFill>
                <a:latin typeface="+mn-lt"/>
              </a:defRPr>
            </a:lvl1pPr>
          </a:lstStyle>
          <a:p>
            <a:pPr lvl="0"/>
            <a:r>
              <a:rPr lang="en-US" dirty="0"/>
              <a:t>Click to add subtitle</a:t>
            </a:r>
          </a:p>
        </p:txBody>
      </p:sp>
      <p:sp>
        <p:nvSpPr>
          <p:cNvPr id="2" name="Date Placeholder 3">
            <a:extLst>
              <a:ext uri="{FF2B5EF4-FFF2-40B4-BE49-F238E27FC236}">
                <a16:creationId xmlns:a16="http://schemas.microsoft.com/office/drawing/2014/main" id="{395F5207-FD4F-4EA3-B90A-38946525CC4C}"/>
              </a:ext>
            </a:extLst>
          </p:cNvPr>
          <p:cNvSpPr>
            <a:spLocks noGrp="1"/>
          </p:cNvSpPr>
          <p:nvPr>
            <p:ph type="dt" sz="half" idx="10"/>
          </p:nvPr>
        </p:nvSpPr>
        <p:spPr>
          <a:xfrm>
            <a:off x="438912" y="6153912"/>
            <a:ext cx="3456432" cy="502920"/>
          </a:xfrm>
          <a:prstGeom prst="rect">
            <a:avLst/>
          </a:prstGeom>
        </p:spPr>
        <p:txBody>
          <a:bodyPr/>
          <a:lstStyle>
            <a:lvl1pPr>
              <a:defRPr/>
            </a:lvl1pPr>
          </a:lstStyle>
          <a:p>
            <a:endParaRPr lang="en-US" dirty="0"/>
          </a:p>
        </p:txBody>
      </p:sp>
      <p:sp>
        <p:nvSpPr>
          <p:cNvPr id="3" name="Footer Placeholder 4">
            <a:extLst>
              <a:ext uri="{FF2B5EF4-FFF2-40B4-BE49-F238E27FC236}">
                <a16:creationId xmlns:a16="http://schemas.microsoft.com/office/drawing/2014/main" id="{1B85A082-D2CF-4D9E-8B9A-4A4EC2FBF61D}"/>
              </a:ext>
            </a:extLst>
          </p:cNvPr>
          <p:cNvSpPr>
            <a:spLocks noGrp="1"/>
          </p:cNvSpPr>
          <p:nvPr>
            <p:ph type="ftr" sz="quarter" idx="11"/>
          </p:nvPr>
        </p:nvSpPr>
        <p:spPr>
          <a:xfrm>
            <a:off x="4370832" y="6153912"/>
            <a:ext cx="5397056" cy="502920"/>
          </a:xfrm>
          <a:prstGeom prst="rect">
            <a:avLst/>
          </a:prstGeom>
        </p:spPr>
        <p:txBody>
          <a:bodyPr/>
          <a:lstStyle>
            <a:lvl1pPr>
              <a:defRPr/>
            </a:lvl1pPr>
          </a:lstStyle>
          <a:p>
            <a:endParaRPr lang="en-US" dirty="0"/>
          </a:p>
        </p:txBody>
      </p:sp>
      <p:sp>
        <p:nvSpPr>
          <p:cNvPr id="9" name="Slide Number Placeholder 11">
            <a:extLst>
              <a:ext uri="{FF2B5EF4-FFF2-40B4-BE49-F238E27FC236}">
                <a16:creationId xmlns:a16="http://schemas.microsoft.com/office/drawing/2014/main" id="{516C575C-EAC2-426D-8F27-9F19CCC0B951}"/>
              </a:ext>
            </a:extLst>
          </p:cNvPr>
          <p:cNvSpPr>
            <a:spLocks noGrp="1"/>
          </p:cNvSpPr>
          <p:nvPr>
            <p:ph type="sldNum" sz="quarter" idx="4"/>
          </p:nvPr>
        </p:nvSpPr>
        <p:spPr>
          <a:xfrm>
            <a:off x="11241025" y="6153912"/>
            <a:ext cx="502920" cy="502920"/>
          </a:xfrm>
          <a:prstGeom prst="rect">
            <a:avLst/>
          </a:prstGeom>
        </p:spPr>
        <p:txBody>
          <a:bodyPr tIns="180000" bIns="180000"/>
          <a:lstStyle>
            <a:lvl1pPr algn="r">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7441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C226849-4911-4156-8A09-2F8021BB6243}"/>
              </a:ext>
            </a:extLst>
          </p:cNvPr>
          <p:cNvSpPr>
            <a:spLocks noGrp="1"/>
          </p:cNvSpPr>
          <p:nvPr>
            <p:ph type="title"/>
          </p:nvPr>
        </p:nvSpPr>
        <p:spPr>
          <a:xfrm>
            <a:off x="448056" y="388800"/>
            <a:ext cx="3452432" cy="1262446"/>
          </a:xfrm>
        </p:spPr>
        <p:txBody>
          <a:bodyPr anchor="b" anchorCtr="0">
            <a:normAutofit/>
          </a:bodyPr>
          <a:lstStyle>
            <a:lvl1pPr>
              <a:defRPr sz="4400"/>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89EDBB71-02D9-4513-9A6D-F8246A0E501D}"/>
              </a:ext>
              <a:ext uri="{C183D7F6-B498-43B3-948B-1728B52AA6E4}">
                <adec:decorative xmlns:adec="http://schemas.microsoft.com/office/drawing/2017/decorative" val="1"/>
              </a:ext>
            </a:extLst>
          </p:cNvPr>
          <p:cNvCxnSpPr>
            <a:cxnSpLocks/>
          </p:cNvCxnSpPr>
          <p:nvPr userDrawn="1"/>
        </p:nvCxnSpPr>
        <p:spPr>
          <a:xfrm>
            <a:off x="450000" y="1988843"/>
            <a:ext cx="345411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3D7A8221-ABAC-45E1-98D1-6FBB8565DCE4}"/>
              </a:ext>
            </a:extLst>
          </p:cNvPr>
          <p:cNvSpPr>
            <a:spLocks noGrp="1"/>
          </p:cNvSpPr>
          <p:nvPr>
            <p:ph idx="1"/>
          </p:nvPr>
        </p:nvSpPr>
        <p:spPr>
          <a:xfrm>
            <a:off x="448056" y="2326441"/>
            <a:ext cx="3452432" cy="3624359"/>
          </a:xfrm>
        </p:spPr>
        <p:txBody>
          <a:bodyPr>
            <a:normAutofit/>
          </a:bodyPr>
          <a:lstStyle>
            <a:lvl1pPr marL="1944" indent="0">
              <a:lnSpc>
                <a:spcPct val="100000"/>
              </a:lnSpc>
              <a:buNone/>
              <a:defRPr/>
            </a:lvl1pPr>
          </a:lstStyle>
          <a:p>
            <a:pPr lvl="0"/>
            <a:r>
              <a:rPr lang="en-US"/>
              <a:t>Click to edit Master text styles</a:t>
            </a:r>
          </a:p>
        </p:txBody>
      </p:sp>
      <p:sp>
        <p:nvSpPr>
          <p:cNvPr id="22" name="Picture Placeholder 18">
            <a:extLst>
              <a:ext uri="{FF2B5EF4-FFF2-40B4-BE49-F238E27FC236}">
                <a16:creationId xmlns:a16="http://schemas.microsoft.com/office/drawing/2014/main" id="{00098A9B-BD9F-4E67-AB5F-A280BC914130}"/>
              </a:ext>
            </a:extLst>
          </p:cNvPr>
          <p:cNvSpPr>
            <a:spLocks noGrp="1"/>
          </p:cNvSpPr>
          <p:nvPr>
            <p:ph type="pic" sz="quarter" idx="10" hasCustomPrompt="1"/>
          </p:nvPr>
        </p:nvSpPr>
        <p:spPr>
          <a:xfrm>
            <a:off x="4367213" y="449263"/>
            <a:ext cx="3600450" cy="5508625"/>
          </a:xfrm>
        </p:spPr>
        <p:txBody>
          <a:bodyPr/>
          <a:lstStyle>
            <a:lvl1pPr marL="1944" indent="0" algn="ctr">
              <a:buNone/>
              <a:defRPr/>
            </a:lvl1pPr>
          </a:lstStyle>
          <a:p>
            <a:r>
              <a:rPr lang="en-US" dirty="0"/>
              <a:t>Insert photo here</a:t>
            </a:r>
          </a:p>
        </p:txBody>
      </p:sp>
      <p:sp>
        <p:nvSpPr>
          <p:cNvPr id="23" name="Picture Placeholder 20">
            <a:extLst>
              <a:ext uri="{FF2B5EF4-FFF2-40B4-BE49-F238E27FC236}">
                <a16:creationId xmlns:a16="http://schemas.microsoft.com/office/drawing/2014/main" id="{D6529E84-FFD6-4547-9301-DD080AB8CE94}"/>
              </a:ext>
            </a:extLst>
          </p:cNvPr>
          <p:cNvSpPr>
            <a:spLocks noGrp="1"/>
          </p:cNvSpPr>
          <p:nvPr>
            <p:ph type="pic" sz="quarter" idx="11" hasCustomPrompt="1"/>
          </p:nvPr>
        </p:nvSpPr>
        <p:spPr>
          <a:xfrm>
            <a:off x="8147050" y="449263"/>
            <a:ext cx="3595688" cy="5502275"/>
          </a:xfrm>
        </p:spPr>
        <p:txBody>
          <a:bodyPr/>
          <a:lstStyle>
            <a:lvl1pPr marL="1944" indent="0" algn="ctr">
              <a:buNone/>
              <a:defRPr/>
            </a:lvl1pPr>
          </a:lstStyle>
          <a:p>
            <a:r>
              <a:rPr lang="en-US" dirty="0"/>
              <a:t>Insert photo here</a:t>
            </a:r>
          </a:p>
        </p:txBody>
      </p:sp>
      <p:sp>
        <p:nvSpPr>
          <p:cNvPr id="16" name="Date Placeholder 5">
            <a:extLst>
              <a:ext uri="{FF2B5EF4-FFF2-40B4-BE49-F238E27FC236}">
                <a16:creationId xmlns:a16="http://schemas.microsoft.com/office/drawing/2014/main" id="{7E7086C0-AADF-4D58-BFB3-165425B31865}"/>
              </a:ext>
            </a:extLst>
          </p:cNvPr>
          <p:cNvSpPr>
            <a:spLocks noGrp="1"/>
          </p:cNvSpPr>
          <p:nvPr>
            <p:ph type="dt" sz="half" idx="2"/>
          </p:nvPr>
        </p:nvSpPr>
        <p:spPr>
          <a:xfrm>
            <a:off x="442912" y="6152968"/>
            <a:ext cx="3457576" cy="502920"/>
          </a:xfrm>
          <a:prstGeom prst="rect">
            <a:avLst/>
          </a:prstGeom>
        </p:spPr>
        <p:txBody>
          <a:bodyPr/>
          <a:lstStyle>
            <a:lvl1pPr>
              <a:defRPr/>
            </a:lvl1pPr>
          </a:lstStyle>
          <a:p>
            <a:endParaRPr lang="en-US" dirty="0"/>
          </a:p>
        </p:txBody>
      </p:sp>
      <p:sp>
        <p:nvSpPr>
          <p:cNvPr id="17" name="Footer Placeholder 3">
            <a:extLst>
              <a:ext uri="{FF2B5EF4-FFF2-40B4-BE49-F238E27FC236}">
                <a16:creationId xmlns:a16="http://schemas.microsoft.com/office/drawing/2014/main" id="{314B5571-19B2-423C-A0C4-62B5ED984973}"/>
              </a:ext>
            </a:extLst>
          </p:cNvPr>
          <p:cNvSpPr>
            <a:spLocks noGrp="1"/>
          </p:cNvSpPr>
          <p:nvPr>
            <p:ph type="ftr" sz="quarter" idx="3"/>
          </p:nvPr>
        </p:nvSpPr>
        <p:spPr>
          <a:xfrm>
            <a:off x="4370832" y="6153912"/>
            <a:ext cx="5397056" cy="502920"/>
          </a:xfrm>
          <a:prstGeom prst="rect">
            <a:avLst/>
          </a:prstGeom>
        </p:spPr>
        <p:txBody>
          <a:bodyPr/>
          <a:lstStyle>
            <a:lvl1pPr>
              <a:defRPr/>
            </a:lvl1pPr>
          </a:lstStyle>
          <a:p>
            <a:endParaRPr lang="en-US" dirty="0"/>
          </a:p>
        </p:txBody>
      </p:sp>
      <p:sp>
        <p:nvSpPr>
          <p:cNvPr id="10" name="Slide Number Placeholder 11">
            <a:extLst>
              <a:ext uri="{FF2B5EF4-FFF2-40B4-BE49-F238E27FC236}">
                <a16:creationId xmlns:a16="http://schemas.microsoft.com/office/drawing/2014/main" id="{ED5A0CED-3AE4-4EF7-BDA2-E356348354AC}"/>
              </a:ext>
            </a:extLst>
          </p:cNvPr>
          <p:cNvSpPr>
            <a:spLocks noGrp="1"/>
          </p:cNvSpPr>
          <p:nvPr>
            <p:ph type="sldNum" sz="quarter" idx="4"/>
          </p:nvPr>
        </p:nvSpPr>
        <p:spPr>
          <a:xfrm>
            <a:off x="11241025" y="6153912"/>
            <a:ext cx="502920" cy="502920"/>
          </a:xfrm>
          <a:prstGeom prst="rect">
            <a:avLst/>
          </a:prstGeom>
        </p:spPr>
        <p:txBody>
          <a:bodyPr tIns="180000" bIns="180000"/>
          <a:lstStyle>
            <a:lvl1pPr algn="r">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24483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endParaRPr lang="en-US" dirty="0"/>
          </a:p>
        </p:txBody>
      </p:sp>
      <p:sp>
        <p:nvSpPr>
          <p:cNvPr id="8" name="Footer Placeholder 7"/>
          <p:cNvSpPr>
            <a:spLocks noGrp="1"/>
          </p:cNvSpPr>
          <p:nvPr>
            <p:ph type="ftr" sz="quarter" idx="11"/>
          </p:nvPr>
        </p:nvSpPr>
        <p:spPr>
          <a:xfrm>
            <a:off x="685800" y="6554697"/>
            <a:ext cx="5029200" cy="228600"/>
          </a:xfrm>
          <a:prstGeom prst="rect">
            <a:avLst/>
          </a:prstGeom>
        </p:spPr>
        <p:txBody>
          <a:bodyPr/>
          <a:lstStyle>
            <a:lvl1pPr>
              <a:defRPr>
                <a:solidFill>
                  <a:srgbClr val="FFFFFF">
                    <a:alpha val="80000"/>
                  </a:srgbClr>
                </a:solidFill>
              </a:defRPr>
            </a:lvl1pPr>
          </a:lstStyle>
          <a:p>
            <a:endParaRPr lang="en-US" spc="200" dirty="0"/>
          </a:p>
        </p:txBody>
      </p:sp>
      <p:sp>
        <p:nvSpPr>
          <p:cNvPr id="9" name="Slide Number Placeholder 8"/>
          <p:cNvSpPr>
            <a:spLocks noGrp="1"/>
          </p:cNvSpPr>
          <p:nvPr>
            <p:ph type="sldNum" sz="quarter" idx="12"/>
          </p:nvPr>
        </p:nvSpPr>
        <p:spPr>
          <a:xfrm>
            <a:off x="8763926" y="5876412"/>
            <a:ext cx="2926080" cy="1397039"/>
          </a:xfrm>
          <a:prstGeom prst="rect">
            <a:avLst/>
          </a:prstGeom>
        </p:spPr>
        <p:txBody>
          <a:bodyPr/>
          <a:lstStyle>
            <a:lvl1pPr>
              <a:defRPr>
                <a:solidFill>
                  <a:srgbClr val="FFFFFF">
                    <a:alpha val="25000"/>
                  </a:srgbClr>
                </a:solidFill>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93310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5800" y="6412447"/>
            <a:ext cx="4114800" cy="228600"/>
          </a:xfrm>
          <a:prstGeom prst="rect">
            <a:avLst/>
          </a:prstGeom>
        </p:spPr>
        <p:txBody>
          <a:bodyPr/>
          <a:lstStyle/>
          <a:p>
            <a:endParaRPr lang="en-US" dirty="0"/>
          </a:p>
        </p:txBody>
      </p:sp>
      <p:sp>
        <p:nvSpPr>
          <p:cNvPr id="5" name="Footer Placeholder 4"/>
          <p:cNvSpPr>
            <a:spLocks noGrp="1"/>
          </p:cNvSpPr>
          <p:nvPr>
            <p:ph type="ftr" sz="quarter" idx="11"/>
          </p:nvPr>
        </p:nvSpPr>
        <p:spPr>
          <a:xfrm>
            <a:off x="685800" y="6554697"/>
            <a:ext cx="5029200" cy="228600"/>
          </a:xfrm>
          <a:prstGeom prst="rect">
            <a:avLst/>
          </a:prstGeom>
        </p:spPr>
        <p:txBody>
          <a:bodyPr/>
          <a:lstStyle/>
          <a:p>
            <a:endParaRPr lang="en-US" spc="200" dirty="0"/>
          </a:p>
        </p:txBody>
      </p:sp>
      <p:sp>
        <p:nvSpPr>
          <p:cNvPr id="6" name="Slide Number Placeholder 5"/>
          <p:cNvSpPr>
            <a:spLocks noGrp="1"/>
          </p:cNvSpPr>
          <p:nvPr>
            <p:ph type="sldNum" sz="quarter" idx="12"/>
          </p:nvPr>
        </p:nvSpPr>
        <p:spPr>
          <a:xfrm>
            <a:off x="10914001" y="6340706"/>
            <a:ext cx="592199" cy="442591"/>
          </a:xfrm>
          <a:prstGeom prst="rect">
            <a:avLst/>
          </a:prstGeom>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9926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85800" y="6412447"/>
            <a:ext cx="4114800" cy="228600"/>
          </a:xfrm>
          <a:prstGeom prst="rect">
            <a:avLst/>
          </a:prstGeom>
        </p:spPr>
        <p:txBody>
          <a:bodyPr/>
          <a:lstStyle/>
          <a:p>
            <a:endParaRPr lang="en-US" dirty="0"/>
          </a:p>
        </p:txBody>
      </p:sp>
      <p:sp>
        <p:nvSpPr>
          <p:cNvPr id="5" name="Footer Placeholder 4"/>
          <p:cNvSpPr>
            <a:spLocks noGrp="1"/>
          </p:cNvSpPr>
          <p:nvPr>
            <p:ph type="ftr" sz="quarter" idx="11"/>
          </p:nvPr>
        </p:nvSpPr>
        <p:spPr>
          <a:xfrm>
            <a:off x="685800" y="6554697"/>
            <a:ext cx="5029200" cy="228600"/>
          </a:xfrm>
          <a:prstGeom prst="rect">
            <a:avLst/>
          </a:prstGeom>
        </p:spPr>
        <p:txBody>
          <a:bodyPr/>
          <a:lstStyle/>
          <a:p>
            <a:endParaRPr lang="en-US" spc="200" dirty="0"/>
          </a:p>
        </p:txBody>
      </p:sp>
      <p:sp>
        <p:nvSpPr>
          <p:cNvPr id="6" name="Slide Number Placeholder 5"/>
          <p:cNvSpPr>
            <a:spLocks noGrp="1"/>
          </p:cNvSpPr>
          <p:nvPr>
            <p:ph type="sldNum" sz="quarter" idx="12"/>
          </p:nvPr>
        </p:nvSpPr>
        <p:spPr>
          <a:xfrm>
            <a:off x="11049926" y="6308900"/>
            <a:ext cx="697574" cy="474398"/>
          </a:xfrm>
          <a:prstGeom prst="rect">
            <a:avLst/>
          </a:prstGeom>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328632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endParaRPr lang="en-US" dirty="0"/>
          </a:p>
        </p:txBody>
      </p:sp>
      <p:sp>
        <p:nvSpPr>
          <p:cNvPr id="6" name="Footer Placeholder 5"/>
          <p:cNvSpPr>
            <a:spLocks noGrp="1"/>
          </p:cNvSpPr>
          <p:nvPr>
            <p:ph type="ftr" sz="quarter" idx="11"/>
          </p:nvPr>
        </p:nvSpPr>
        <p:spPr>
          <a:xfrm>
            <a:off x="685800" y="6554697"/>
            <a:ext cx="5029200" cy="228600"/>
          </a:xfrm>
          <a:prstGeom prst="rect">
            <a:avLst/>
          </a:prstGeom>
        </p:spPr>
        <p:txBody>
          <a:bodyPr/>
          <a:lstStyle/>
          <a:p>
            <a:endParaRPr lang="en-US" spc="200" dirty="0"/>
          </a:p>
        </p:txBody>
      </p:sp>
      <p:sp>
        <p:nvSpPr>
          <p:cNvPr id="7" name="Slide Number Placeholder 6"/>
          <p:cNvSpPr>
            <a:spLocks noGrp="1"/>
          </p:cNvSpPr>
          <p:nvPr>
            <p:ph type="sldNum" sz="quarter" idx="12"/>
          </p:nvPr>
        </p:nvSpPr>
        <p:spPr>
          <a:xfrm>
            <a:off x="10728960" y="6303637"/>
            <a:ext cx="777240" cy="554364"/>
          </a:xfrm>
          <a:prstGeom prst="rect">
            <a:avLst/>
          </a:prstGeom>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39385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endParaRPr lang="en-US" dirty="0"/>
          </a:p>
        </p:txBody>
      </p:sp>
      <p:sp>
        <p:nvSpPr>
          <p:cNvPr id="8" name="Footer Placeholder 7"/>
          <p:cNvSpPr>
            <a:spLocks noGrp="1"/>
          </p:cNvSpPr>
          <p:nvPr>
            <p:ph type="ftr" sz="quarter" idx="11"/>
          </p:nvPr>
        </p:nvSpPr>
        <p:spPr>
          <a:xfrm>
            <a:off x="685800" y="6554697"/>
            <a:ext cx="5029200" cy="228600"/>
          </a:xfrm>
          <a:prstGeom prst="rect">
            <a:avLst/>
          </a:prstGeom>
        </p:spPr>
        <p:txBody>
          <a:bodyPr/>
          <a:lstStyle/>
          <a:p>
            <a:endParaRPr lang="en-US" spc="200" dirty="0"/>
          </a:p>
        </p:txBody>
      </p:sp>
      <p:sp>
        <p:nvSpPr>
          <p:cNvPr id="9" name="Slide Number Placeholder 8"/>
          <p:cNvSpPr>
            <a:spLocks noGrp="1"/>
          </p:cNvSpPr>
          <p:nvPr>
            <p:ph type="sldNum" sz="quarter" idx="12"/>
          </p:nvPr>
        </p:nvSpPr>
        <p:spPr>
          <a:xfrm>
            <a:off x="10864574" y="6353064"/>
            <a:ext cx="641626" cy="430234"/>
          </a:xfrm>
          <a:prstGeom prst="rect">
            <a:avLst/>
          </a:prstGeom>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7425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85800" y="6412447"/>
            <a:ext cx="4114800" cy="228600"/>
          </a:xfrm>
          <a:prstGeom prst="rect">
            <a:avLst/>
          </a:prstGeom>
        </p:spPr>
        <p:txBody>
          <a:bodyPr/>
          <a:lstStyle/>
          <a:p>
            <a:endParaRPr lang="en-US" dirty="0"/>
          </a:p>
        </p:txBody>
      </p:sp>
      <p:sp>
        <p:nvSpPr>
          <p:cNvPr id="4" name="Footer Placeholder 3"/>
          <p:cNvSpPr>
            <a:spLocks noGrp="1"/>
          </p:cNvSpPr>
          <p:nvPr>
            <p:ph type="ftr" sz="quarter" idx="11"/>
          </p:nvPr>
        </p:nvSpPr>
        <p:spPr>
          <a:xfrm>
            <a:off x="685800" y="6554697"/>
            <a:ext cx="5029200" cy="228600"/>
          </a:xfrm>
          <a:prstGeom prst="rect">
            <a:avLst/>
          </a:prstGeom>
        </p:spPr>
        <p:txBody>
          <a:bodyPr/>
          <a:lstStyle/>
          <a:p>
            <a:endParaRPr lang="en-US" spc="200" dirty="0"/>
          </a:p>
        </p:txBody>
      </p:sp>
      <p:sp>
        <p:nvSpPr>
          <p:cNvPr id="5" name="Slide Number Placeholder 4"/>
          <p:cNvSpPr>
            <a:spLocks noGrp="1"/>
          </p:cNvSpPr>
          <p:nvPr>
            <p:ph type="sldNum" sz="quarter" idx="12"/>
          </p:nvPr>
        </p:nvSpPr>
        <p:spPr>
          <a:xfrm>
            <a:off x="10852218" y="6358468"/>
            <a:ext cx="653982" cy="424830"/>
          </a:xfrm>
          <a:prstGeom prst="rect">
            <a:avLst/>
          </a:prstGeom>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458829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5800" y="6412447"/>
            <a:ext cx="4114800" cy="228600"/>
          </a:xfrm>
          <a:prstGeom prst="rect">
            <a:avLst/>
          </a:prstGeom>
        </p:spPr>
        <p:txBody>
          <a:bodyPr/>
          <a:lstStyle/>
          <a:p>
            <a:endParaRPr lang="en-US" dirty="0"/>
          </a:p>
        </p:txBody>
      </p:sp>
      <p:sp>
        <p:nvSpPr>
          <p:cNvPr id="3" name="Footer Placeholder 2"/>
          <p:cNvSpPr>
            <a:spLocks noGrp="1"/>
          </p:cNvSpPr>
          <p:nvPr>
            <p:ph type="ftr" sz="quarter" idx="11"/>
          </p:nvPr>
        </p:nvSpPr>
        <p:spPr>
          <a:xfrm>
            <a:off x="685800" y="6554697"/>
            <a:ext cx="5029200" cy="228600"/>
          </a:xfrm>
          <a:prstGeom prst="rect">
            <a:avLst/>
          </a:prstGeom>
        </p:spPr>
        <p:txBody>
          <a:bodyPr/>
          <a:lstStyle/>
          <a:p>
            <a:endParaRPr lang="en-US" spc="200" dirty="0"/>
          </a:p>
        </p:txBody>
      </p:sp>
      <p:sp>
        <p:nvSpPr>
          <p:cNvPr id="4" name="Slide Number Placeholder 3"/>
          <p:cNvSpPr>
            <a:spLocks noGrp="1"/>
          </p:cNvSpPr>
          <p:nvPr>
            <p:ph type="sldNum" sz="quarter" idx="12"/>
          </p:nvPr>
        </p:nvSpPr>
        <p:spPr>
          <a:xfrm>
            <a:off x="10728960" y="6321256"/>
            <a:ext cx="535940" cy="462042"/>
          </a:xfrm>
          <a:prstGeom prst="rect">
            <a:avLst/>
          </a:prstGeom>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927331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a:xfrm>
            <a:off x="685800" y="6412447"/>
            <a:ext cx="4114800" cy="228600"/>
          </a:xfrm>
          <a:prstGeom prst="rect">
            <a:avLst/>
          </a:prstGeom>
        </p:spPr>
        <p:txBody>
          <a:bodyPr/>
          <a:lstStyle/>
          <a:p>
            <a:endParaRPr lang="en-US" dirty="0"/>
          </a:p>
        </p:txBody>
      </p:sp>
      <p:sp>
        <p:nvSpPr>
          <p:cNvPr id="6" name="Footer Placeholder 5"/>
          <p:cNvSpPr>
            <a:spLocks noGrp="1"/>
          </p:cNvSpPr>
          <p:nvPr>
            <p:ph type="ftr" sz="quarter" idx="11"/>
          </p:nvPr>
        </p:nvSpPr>
        <p:spPr>
          <a:xfrm>
            <a:off x="685800" y="6554697"/>
            <a:ext cx="5029200" cy="228600"/>
          </a:xfrm>
          <a:prstGeom prst="rect">
            <a:avLst/>
          </a:prstGeom>
        </p:spPr>
        <p:txBody>
          <a:bodyPr/>
          <a:lstStyle/>
          <a:p>
            <a:endParaRPr lang="en-US" spc="200" dirty="0"/>
          </a:p>
        </p:txBody>
      </p:sp>
      <p:sp>
        <p:nvSpPr>
          <p:cNvPr id="7" name="Slide Number Placeholder 6"/>
          <p:cNvSpPr>
            <a:spLocks noGrp="1"/>
          </p:cNvSpPr>
          <p:nvPr>
            <p:ph type="sldNum" sz="quarter" idx="12"/>
          </p:nvPr>
        </p:nvSpPr>
        <p:spPr>
          <a:xfrm>
            <a:off x="11170920" y="6315718"/>
            <a:ext cx="503582" cy="467579"/>
          </a:xfrm>
          <a:prstGeom prst="rect">
            <a:avLst/>
          </a:prstGeom>
        </p:spPr>
        <p:txBody>
          <a:bodyPr/>
          <a:lstStyle>
            <a:lvl1pPr>
              <a:defRPr>
                <a:solidFill>
                  <a:srgbClr val="FFFFFF">
                    <a:alpha val="20000"/>
                  </a:srgbClr>
                </a:solidFill>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4095468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2">
            <a:extLst>
              <a:ext uri="{FF2B5EF4-FFF2-40B4-BE49-F238E27FC236}">
                <a16:creationId xmlns:a16="http://schemas.microsoft.com/office/drawing/2014/main" id="{134E0C6B-4309-A047-3E48-1C54FC1E0A84}"/>
              </a:ext>
            </a:extLst>
          </p:cNvPr>
          <p:cNvSpPr>
            <a:spLocks noGrp="1"/>
          </p:cNvSpPr>
          <p:nvPr>
            <p:ph type="ftr" sz="quarter" idx="3"/>
          </p:nvPr>
        </p:nvSpPr>
        <p:spPr>
          <a:xfrm>
            <a:off x="1394511" y="6422726"/>
            <a:ext cx="2337230" cy="372972"/>
          </a:xfrm>
          <a:prstGeom prst="rect">
            <a:avLst/>
          </a:prstGeom>
        </p:spPr>
        <p:txBody>
          <a:bodyPr/>
          <a:lstStyle>
            <a:lvl1pPr>
              <a:defRPr sz="1600" b="1"/>
            </a:lvl1pPr>
          </a:lstStyle>
          <a:p>
            <a:endParaRPr lang="en-US" spc="200" dirty="0"/>
          </a:p>
        </p:txBody>
      </p:sp>
      <p:pic>
        <p:nvPicPr>
          <p:cNvPr id="9" name="Picture 8">
            <a:extLst>
              <a:ext uri="{FF2B5EF4-FFF2-40B4-BE49-F238E27FC236}">
                <a16:creationId xmlns:a16="http://schemas.microsoft.com/office/drawing/2014/main" id="{813A3DBE-D81B-E47B-3E2F-D812776EA41E}"/>
              </a:ext>
            </a:extLst>
          </p:cNvPr>
          <p:cNvPicPr>
            <a:picLocks noChangeAspect="1"/>
          </p:cNvPicPr>
          <p:nvPr userDrawn="1"/>
        </p:nvPicPr>
        <p:blipFill>
          <a:blip r:embed="rId18"/>
          <a:stretch>
            <a:fillRect/>
          </a:stretch>
        </p:blipFill>
        <p:spPr>
          <a:xfrm>
            <a:off x="7726186" y="6056359"/>
            <a:ext cx="2556416" cy="785979"/>
          </a:xfrm>
          <a:prstGeom prst="rect">
            <a:avLst/>
          </a:prstGeom>
        </p:spPr>
      </p:pic>
      <p:pic>
        <p:nvPicPr>
          <p:cNvPr id="10" name="Picture 9">
            <a:extLst>
              <a:ext uri="{FF2B5EF4-FFF2-40B4-BE49-F238E27FC236}">
                <a16:creationId xmlns:a16="http://schemas.microsoft.com/office/drawing/2014/main" id="{7CCF6EEC-D350-85B9-0A73-0B6FDECB4B5C}"/>
              </a:ext>
            </a:extLst>
          </p:cNvPr>
          <p:cNvPicPr>
            <a:picLocks noChangeAspect="1"/>
          </p:cNvPicPr>
          <p:nvPr userDrawn="1"/>
        </p:nvPicPr>
        <p:blipFill>
          <a:blip r:embed="rId19"/>
          <a:stretch>
            <a:fillRect/>
          </a:stretch>
        </p:blipFill>
        <p:spPr>
          <a:xfrm>
            <a:off x="501994" y="5893546"/>
            <a:ext cx="831576" cy="831576"/>
          </a:xfrm>
          <a:prstGeom prst="rect">
            <a:avLst/>
          </a:prstGeom>
        </p:spPr>
      </p:pic>
      <p:sp>
        <p:nvSpPr>
          <p:cNvPr id="11" name="TextBox 10">
            <a:extLst>
              <a:ext uri="{FF2B5EF4-FFF2-40B4-BE49-F238E27FC236}">
                <a16:creationId xmlns:a16="http://schemas.microsoft.com/office/drawing/2014/main" id="{09D619FE-3F9E-2D81-4177-1ADF51287B32}"/>
              </a:ext>
            </a:extLst>
          </p:cNvPr>
          <p:cNvSpPr txBox="1"/>
          <p:nvPr userDrawn="1"/>
        </p:nvSpPr>
        <p:spPr>
          <a:xfrm>
            <a:off x="1394511" y="6132181"/>
            <a:ext cx="3053921" cy="369332"/>
          </a:xfrm>
          <a:prstGeom prst="rect">
            <a:avLst/>
          </a:prstGeom>
          <a:noFill/>
        </p:spPr>
        <p:txBody>
          <a:bodyPr wrap="square" rtlCol="0">
            <a:spAutoFit/>
          </a:bodyPr>
          <a:lstStyle/>
          <a:p>
            <a:r>
              <a:rPr lang="en-US" spc="200" dirty="0"/>
              <a:t>DSA 2022 Arusha</a:t>
            </a:r>
          </a:p>
        </p:txBody>
      </p:sp>
    </p:spTree>
    <p:extLst>
      <p:ext uri="{BB962C8B-B14F-4D97-AF65-F5344CB8AC3E}">
        <p14:creationId xmlns:p14="http://schemas.microsoft.com/office/powerpoint/2010/main" val="2026463494"/>
      </p:ext>
    </p:extLst>
  </p:cSld>
  <p:clrMap bg1="lt1" tx1="dk1" bg2="lt2" tx2="dk2" accent1="accent1" accent2="accent2" accent3="accent3" accent4="accent4" accent5="accent5" accent6="accent6" hlink="hlink" folHlink="folHlink"/>
  <p:sldLayoutIdLst>
    <p:sldLayoutId id="2147483687"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9" r:id="rId13"/>
    <p:sldLayoutId id="2147483690" r:id="rId14"/>
    <p:sldLayoutId id="2147483693" r:id="rId15"/>
    <p:sldLayoutId id="2147483698" r:id="rId16"/>
  </p:sldLayoutIdLst>
  <p:hf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ata.mendeley.com/datasets/6mhrhn7rxc/6"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1F7C9-5828-4AED-834A-87AEA2281531}"/>
              </a:ext>
            </a:extLst>
          </p:cNvPr>
          <p:cNvSpPr>
            <a:spLocks noGrp="1"/>
          </p:cNvSpPr>
          <p:nvPr>
            <p:ph type="ctrTitle"/>
          </p:nvPr>
        </p:nvSpPr>
        <p:spPr>
          <a:xfrm>
            <a:off x="6470821" y="497483"/>
            <a:ext cx="5644895" cy="3401568"/>
          </a:xfrm>
          <a:solidFill>
            <a:schemeClr val="bg2"/>
          </a:solidFill>
        </p:spPr>
        <p:txBody>
          <a:bodyPr>
            <a:noAutofit/>
          </a:bodyPr>
          <a:lstStyle/>
          <a:p>
            <a:r>
              <a:rPr lang="en-US" sz="4000" dirty="0">
                <a:solidFill>
                  <a:schemeClr val="tx1"/>
                </a:solidFill>
                <a:latin typeface="Arial Rounded MT Bold" panose="020F0704030504030204" pitchFamily="34" charset="0"/>
              </a:rPr>
              <a:t>DSAIL-Porini: Annotated camera trap images of wildlife species from a conservancy in Kenya</a:t>
            </a:r>
          </a:p>
        </p:txBody>
      </p:sp>
      <p:sp>
        <p:nvSpPr>
          <p:cNvPr id="5" name="Subtitle 4">
            <a:extLst>
              <a:ext uri="{FF2B5EF4-FFF2-40B4-BE49-F238E27FC236}">
                <a16:creationId xmlns:a16="http://schemas.microsoft.com/office/drawing/2014/main" id="{6B2940A3-1B97-4EDD-B073-C632DA7FF7C2}"/>
              </a:ext>
            </a:extLst>
          </p:cNvPr>
          <p:cNvSpPr>
            <a:spLocks noGrp="1"/>
          </p:cNvSpPr>
          <p:nvPr>
            <p:ph type="subTitle" idx="1"/>
          </p:nvPr>
        </p:nvSpPr>
        <p:spPr>
          <a:xfrm>
            <a:off x="6470821" y="4471416"/>
            <a:ext cx="5270075" cy="1481328"/>
          </a:xfrm>
        </p:spPr>
        <p:txBody>
          <a:bodyPr/>
          <a:lstStyle/>
          <a:p>
            <a:r>
              <a:rPr lang="en-US" dirty="0"/>
              <a:t>Lorna Mugambi</a:t>
            </a:r>
          </a:p>
          <a:p>
            <a:r>
              <a:rPr lang="en-US" dirty="0"/>
              <a:t>Centre for Data Science and Artificial Intelligence (DSAIL)</a:t>
            </a:r>
          </a:p>
        </p:txBody>
      </p:sp>
      <p:pic>
        <p:nvPicPr>
          <p:cNvPr id="14" name="Picture Placeholder 13">
            <a:extLst>
              <a:ext uri="{FF2B5EF4-FFF2-40B4-BE49-F238E27FC236}">
                <a16:creationId xmlns:a16="http://schemas.microsoft.com/office/drawing/2014/main" id="{FD0A11E6-18D4-55D8-94E2-55B0646275B8}"/>
              </a:ext>
            </a:extLst>
          </p:cNvPr>
          <p:cNvPicPr>
            <a:picLocks noGrp="1" noChangeAspect="1"/>
          </p:cNvPicPr>
          <p:nvPr>
            <p:ph type="pic" sz="quarter" idx="10"/>
          </p:nvPr>
        </p:nvPicPr>
        <p:blipFill rotWithShape="1">
          <a:blip r:embed="rId2"/>
          <a:srcRect l="36495" t="19815" r="7827"/>
          <a:stretch/>
        </p:blipFill>
        <p:spPr>
          <a:xfrm>
            <a:off x="0" y="18738"/>
            <a:ext cx="6162806" cy="5705657"/>
          </a:xfrm>
        </p:spPr>
      </p:pic>
    </p:spTree>
    <p:extLst>
      <p:ext uri="{BB962C8B-B14F-4D97-AF65-F5344CB8AC3E}">
        <p14:creationId xmlns:p14="http://schemas.microsoft.com/office/powerpoint/2010/main" val="1325035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CA844D-20A1-54DB-2DBB-34B40E36DC27}"/>
              </a:ext>
            </a:extLst>
          </p:cNvPr>
          <p:cNvSpPr>
            <a:spLocks noGrp="1"/>
          </p:cNvSpPr>
          <p:nvPr>
            <p:ph type="title"/>
          </p:nvPr>
        </p:nvSpPr>
        <p:spPr>
          <a:xfrm>
            <a:off x="657225" y="499533"/>
            <a:ext cx="10013824" cy="929396"/>
          </a:xfrm>
        </p:spPr>
        <p:txBody>
          <a:bodyPr>
            <a:normAutofit/>
          </a:bodyPr>
          <a:lstStyle/>
          <a:p>
            <a:r>
              <a:rPr lang="en-US" sz="4400" b="1" dirty="0">
                <a:solidFill>
                  <a:schemeClr val="bg2">
                    <a:lumMod val="50000"/>
                  </a:schemeClr>
                </a:solidFill>
                <a:latin typeface="Arial Rounded MT Bold" panose="020F0704030504030204" pitchFamily="34" charset="0"/>
              </a:rPr>
              <a:t>Data analysis</a:t>
            </a:r>
          </a:p>
        </p:txBody>
      </p:sp>
      <p:sp>
        <p:nvSpPr>
          <p:cNvPr id="6" name="Text Placeholder 5">
            <a:extLst>
              <a:ext uri="{FF2B5EF4-FFF2-40B4-BE49-F238E27FC236}">
                <a16:creationId xmlns:a16="http://schemas.microsoft.com/office/drawing/2014/main" id="{3DBE9792-59A9-9AE4-C95E-474DB3FFB875}"/>
              </a:ext>
            </a:extLst>
          </p:cNvPr>
          <p:cNvSpPr>
            <a:spLocks noGrp="1"/>
          </p:cNvSpPr>
          <p:nvPr>
            <p:ph type="body" idx="1"/>
          </p:nvPr>
        </p:nvSpPr>
        <p:spPr>
          <a:xfrm>
            <a:off x="657225" y="1481667"/>
            <a:ext cx="4663440" cy="723400"/>
          </a:xfrm>
        </p:spPr>
        <p:txBody>
          <a:bodyPr/>
          <a:lstStyle/>
          <a:p>
            <a:r>
              <a:rPr lang="en-US" dirty="0"/>
              <a:t>Count distribution</a:t>
            </a:r>
          </a:p>
        </p:txBody>
      </p:sp>
      <p:sp>
        <p:nvSpPr>
          <p:cNvPr id="8" name="Text Placeholder 7">
            <a:extLst>
              <a:ext uri="{FF2B5EF4-FFF2-40B4-BE49-F238E27FC236}">
                <a16:creationId xmlns:a16="http://schemas.microsoft.com/office/drawing/2014/main" id="{B3E46BF2-3347-C85D-7E18-BD8EF30A83B9}"/>
              </a:ext>
            </a:extLst>
          </p:cNvPr>
          <p:cNvSpPr>
            <a:spLocks noGrp="1"/>
          </p:cNvSpPr>
          <p:nvPr>
            <p:ph type="body" sz="quarter" idx="3"/>
          </p:nvPr>
        </p:nvSpPr>
        <p:spPr>
          <a:xfrm>
            <a:off x="6007608" y="1482691"/>
            <a:ext cx="4663440" cy="722376"/>
          </a:xfrm>
        </p:spPr>
        <p:txBody>
          <a:bodyPr/>
          <a:lstStyle/>
          <a:p>
            <a:r>
              <a:rPr lang="en-US" dirty="0"/>
              <a:t>Sex distribution</a:t>
            </a:r>
          </a:p>
        </p:txBody>
      </p:sp>
      <p:sp>
        <p:nvSpPr>
          <p:cNvPr id="2" name="Slide Number Placeholder 1">
            <a:extLst>
              <a:ext uri="{FF2B5EF4-FFF2-40B4-BE49-F238E27FC236}">
                <a16:creationId xmlns:a16="http://schemas.microsoft.com/office/drawing/2014/main" id="{95B5F1E4-85B9-4E3D-CE98-0FB12E2E7914}"/>
              </a:ext>
            </a:extLst>
          </p:cNvPr>
          <p:cNvSpPr>
            <a:spLocks noGrp="1"/>
          </p:cNvSpPr>
          <p:nvPr>
            <p:ph type="sldNum" sz="quarter" idx="12"/>
          </p:nvPr>
        </p:nvSpPr>
        <p:spPr/>
        <p:txBody>
          <a:bodyPr/>
          <a:lstStyle/>
          <a:p>
            <a:fld id="{0D309695-DEC3-40DA-9DF5-330280C9D0E8}" type="slidenum">
              <a:rPr lang="en-US" smtClean="0"/>
              <a:pPr/>
              <a:t>10</a:t>
            </a:fld>
            <a:endParaRPr lang="en-US" dirty="0"/>
          </a:p>
        </p:txBody>
      </p:sp>
      <p:pic>
        <p:nvPicPr>
          <p:cNvPr id="13" name="Content Placeholder 12">
            <a:extLst>
              <a:ext uri="{FF2B5EF4-FFF2-40B4-BE49-F238E27FC236}">
                <a16:creationId xmlns:a16="http://schemas.microsoft.com/office/drawing/2014/main" id="{13F09848-743B-3C16-990E-F98045D09444}"/>
              </a:ext>
            </a:extLst>
          </p:cNvPr>
          <p:cNvPicPr>
            <a:picLocks noGrp="1" noChangeAspect="1"/>
          </p:cNvPicPr>
          <p:nvPr>
            <p:ph sz="half" idx="2"/>
          </p:nvPr>
        </p:nvPicPr>
        <p:blipFill>
          <a:blip r:embed="rId2"/>
          <a:stretch>
            <a:fillRect/>
          </a:stretch>
        </p:blipFill>
        <p:spPr>
          <a:xfrm>
            <a:off x="657224" y="2445707"/>
            <a:ext cx="4345411" cy="2930626"/>
          </a:xfrm>
        </p:spPr>
      </p:pic>
      <p:pic>
        <p:nvPicPr>
          <p:cNvPr id="15" name="Content Placeholder 14">
            <a:extLst>
              <a:ext uri="{FF2B5EF4-FFF2-40B4-BE49-F238E27FC236}">
                <a16:creationId xmlns:a16="http://schemas.microsoft.com/office/drawing/2014/main" id="{611FEAE0-44EE-B024-49D0-130A607E9D24}"/>
              </a:ext>
            </a:extLst>
          </p:cNvPr>
          <p:cNvPicPr>
            <a:picLocks noGrp="1" noChangeAspect="1"/>
          </p:cNvPicPr>
          <p:nvPr>
            <p:ph sz="quarter" idx="4"/>
          </p:nvPr>
        </p:nvPicPr>
        <p:blipFill>
          <a:blip r:embed="rId3"/>
          <a:stretch>
            <a:fillRect/>
          </a:stretch>
        </p:blipFill>
        <p:spPr>
          <a:xfrm>
            <a:off x="6096000" y="2445707"/>
            <a:ext cx="4067175" cy="2762250"/>
          </a:xfrm>
        </p:spPr>
      </p:pic>
    </p:spTree>
    <p:extLst>
      <p:ext uri="{BB962C8B-B14F-4D97-AF65-F5344CB8AC3E}">
        <p14:creationId xmlns:p14="http://schemas.microsoft.com/office/powerpoint/2010/main" val="3544819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49277E0-67FB-EC08-EF54-94EA592E379F}"/>
              </a:ext>
            </a:extLst>
          </p:cNvPr>
          <p:cNvSpPr>
            <a:spLocks noGrp="1"/>
          </p:cNvSpPr>
          <p:nvPr>
            <p:ph type="title"/>
          </p:nvPr>
        </p:nvSpPr>
        <p:spPr>
          <a:xfrm>
            <a:off x="657224" y="499533"/>
            <a:ext cx="10772775" cy="1103799"/>
          </a:xfrm>
        </p:spPr>
        <p:txBody>
          <a:bodyPr>
            <a:normAutofit/>
          </a:bodyPr>
          <a:lstStyle/>
          <a:p>
            <a:r>
              <a:rPr lang="en-US" sz="4400" b="1" dirty="0">
                <a:solidFill>
                  <a:schemeClr val="bg2">
                    <a:lumMod val="50000"/>
                  </a:schemeClr>
                </a:solidFill>
                <a:latin typeface="Arial Rounded MT Bold" panose="020F0704030504030204" pitchFamily="34" charset="0"/>
              </a:rPr>
              <a:t>Publications</a:t>
            </a:r>
          </a:p>
        </p:txBody>
      </p:sp>
      <p:sp>
        <p:nvSpPr>
          <p:cNvPr id="8" name="Slide Number Placeholder 7">
            <a:extLst>
              <a:ext uri="{FF2B5EF4-FFF2-40B4-BE49-F238E27FC236}">
                <a16:creationId xmlns:a16="http://schemas.microsoft.com/office/drawing/2014/main" id="{9A614A76-7116-3580-B747-3F2FEFAFA1FE}"/>
              </a:ext>
            </a:extLst>
          </p:cNvPr>
          <p:cNvSpPr>
            <a:spLocks noGrp="1"/>
          </p:cNvSpPr>
          <p:nvPr>
            <p:ph type="sldNum" sz="quarter" idx="12"/>
          </p:nvPr>
        </p:nvSpPr>
        <p:spPr/>
        <p:txBody>
          <a:bodyPr/>
          <a:lstStyle/>
          <a:p>
            <a:fld id="{0D309695-DEC3-40DA-9DF5-330280C9D0E8}" type="slidenum">
              <a:rPr lang="en-US" smtClean="0"/>
              <a:pPr/>
              <a:t>11</a:t>
            </a:fld>
            <a:endParaRPr lang="en-US" dirty="0"/>
          </a:p>
        </p:txBody>
      </p:sp>
      <p:pic>
        <p:nvPicPr>
          <p:cNvPr id="12" name="Content Placeholder 11">
            <a:hlinkClick r:id="rId2"/>
            <a:extLst>
              <a:ext uri="{FF2B5EF4-FFF2-40B4-BE49-F238E27FC236}">
                <a16:creationId xmlns:a16="http://schemas.microsoft.com/office/drawing/2014/main" id="{6702ECD1-BF4C-4D86-7289-5BEE638FA52A}"/>
              </a:ext>
            </a:extLst>
          </p:cNvPr>
          <p:cNvPicPr>
            <a:picLocks noGrp="1" noChangeAspect="1"/>
          </p:cNvPicPr>
          <p:nvPr>
            <p:ph idx="4294967295"/>
          </p:nvPr>
        </p:nvPicPr>
        <p:blipFill>
          <a:blip r:embed="rId3"/>
          <a:stretch>
            <a:fillRect/>
          </a:stretch>
        </p:blipFill>
        <p:spPr>
          <a:xfrm>
            <a:off x="657223" y="1814165"/>
            <a:ext cx="7960683" cy="1918591"/>
          </a:xfrm>
          <a:prstGeom prst="rect">
            <a:avLst/>
          </a:prstGeom>
        </p:spPr>
      </p:pic>
      <p:sp>
        <p:nvSpPr>
          <p:cNvPr id="13" name="TextBox 12">
            <a:extLst>
              <a:ext uri="{FF2B5EF4-FFF2-40B4-BE49-F238E27FC236}">
                <a16:creationId xmlns:a16="http://schemas.microsoft.com/office/drawing/2014/main" id="{65A3D4AA-014C-CE5F-4B38-29C4C229A959}"/>
              </a:ext>
            </a:extLst>
          </p:cNvPr>
          <p:cNvSpPr txBox="1"/>
          <p:nvPr/>
        </p:nvSpPr>
        <p:spPr>
          <a:xfrm>
            <a:off x="762001" y="3807912"/>
            <a:ext cx="10498898" cy="707886"/>
          </a:xfrm>
          <a:prstGeom prst="rect">
            <a:avLst/>
          </a:prstGeom>
          <a:noFill/>
        </p:spPr>
        <p:txBody>
          <a:bodyPr wrap="square" rtlCol="0">
            <a:spAutoFit/>
          </a:bodyPr>
          <a:lstStyle/>
          <a:p>
            <a:pPr fontAlgn="base"/>
            <a:r>
              <a:rPr lang="en-US" sz="2000" dirty="0">
                <a:latin typeface="Arial Rounded MT Bold" panose="020F0704030504030204" pitchFamily="34" charset="0"/>
                <a:cs typeface="Times New Roman" panose="02020603050405020304" pitchFamily="18" charset="0"/>
              </a:rPr>
              <a:t>L. Mugambi, J. Kabi, G. Kiarie and C. wa Maina, “DSAIL-Porini: Annotated camera trap images of wildlife species from a conservancy in Kenya," Submitted, 2022.</a:t>
            </a:r>
          </a:p>
        </p:txBody>
      </p:sp>
    </p:spTree>
    <p:extLst>
      <p:ext uri="{BB962C8B-B14F-4D97-AF65-F5344CB8AC3E}">
        <p14:creationId xmlns:p14="http://schemas.microsoft.com/office/powerpoint/2010/main" val="3746625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icture of a lion close up">
            <a:extLst>
              <a:ext uri="{FF2B5EF4-FFF2-40B4-BE49-F238E27FC236}">
                <a16:creationId xmlns:a16="http://schemas.microsoft.com/office/drawing/2014/main" id="{7241F738-AA5D-45ED-AFED-2309068FFF6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27" b="27"/>
          <a:stretch/>
        </p:blipFill>
        <p:spPr>
          <a:xfrm>
            <a:off x="0" y="1"/>
            <a:ext cx="12192000" cy="4121062"/>
          </a:xfrm>
        </p:spPr>
      </p:pic>
      <p:sp>
        <p:nvSpPr>
          <p:cNvPr id="41" name="Title 40">
            <a:extLst>
              <a:ext uri="{FF2B5EF4-FFF2-40B4-BE49-F238E27FC236}">
                <a16:creationId xmlns:a16="http://schemas.microsoft.com/office/drawing/2014/main" id="{65BC3B0D-8477-47EF-9CDE-80CB09FA7F8E}"/>
              </a:ext>
            </a:extLst>
          </p:cNvPr>
          <p:cNvSpPr>
            <a:spLocks noGrp="1"/>
          </p:cNvSpPr>
          <p:nvPr>
            <p:ph type="title"/>
          </p:nvPr>
        </p:nvSpPr>
        <p:spPr>
          <a:xfrm>
            <a:off x="6429736" y="230274"/>
            <a:ext cx="5314209" cy="2755233"/>
          </a:xfrm>
        </p:spPr>
        <p:txBody>
          <a:bodyPr anchor="t">
            <a:normAutofit fontScale="90000"/>
          </a:bodyPr>
          <a:lstStyle/>
          <a:p>
            <a:r>
              <a:rPr lang="en-US" dirty="0"/>
              <a:t>The way to get started is to quit talking and begin doing.</a:t>
            </a:r>
          </a:p>
        </p:txBody>
      </p:sp>
      <p:sp>
        <p:nvSpPr>
          <p:cNvPr id="12" name="Text Placeholder 11">
            <a:extLst>
              <a:ext uri="{FF2B5EF4-FFF2-40B4-BE49-F238E27FC236}">
                <a16:creationId xmlns:a16="http://schemas.microsoft.com/office/drawing/2014/main" id="{F4AEAFE4-005F-49DC-A65A-477E053A2A2A}"/>
              </a:ext>
            </a:extLst>
          </p:cNvPr>
          <p:cNvSpPr>
            <a:spLocks noGrp="1"/>
          </p:cNvSpPr>
          <p:nvPr>
            <p:ph type="body" sz="quarter" idx="17"/>
          </p:nvPr>
        </p:nvSpPr>
        <p:spPr>
          <a:xfrm>
            <a:off x="9770301" y="3429000"/>
            <a:ext cx="2141623" cy="692063"/>
          </a:xfrm>
        </p:spPr>
        <p:txBody>
          <a:bodyPr>
            <a:normAutofit/>
          </a:bodyPr>
          <a:lstStyle/>
          <a:p>
            <a:r>
              <a:rPr lang="en-US" dirty="0"/>
              <a:t>Walt Disney</a:t>
            </a:r>
          </a:p>
        </p:txBody>
      </p:sp>
      <p:sp>
        <p:nvSpPr>
          <p:cNvPr id="14" name="Slide Number Placeholder 13">
            <a:extLst>
              <a:ext uri="{FF2B5EF4-FFF2-40B4-BE49-F238E27FC236}">
                <a16:creationId xmlns:a16="http://schemas.microsoft.com/office/drawing/2014/main" id="{09AE0DFF-CD8B-463A-8BFE-7DDAFE1AC11F}"/>
              </a:ext>
            </a:extLst>
          </p:cNvPr>
          <p:cNvSpPr>
            <a:spLocks noGrp="1"/>
          </p:cNvSpPr>
          <p:nvPr>
            <p:ph type="sldNum" sz="quarter" idx="4"/>
          </p:nvPr>
        </p:nvSpPr>
        <p:spPr/>
        <p:txBody>
          <a:bodyPr/>
          <a:lstStyle/>
          <a:p>
            <a:fld id="{0D309695-DEC3-40DA-9DF5-330280C9D0E8}" type="slidenum">
              <a:rPr lang="en-US" smtClean="0"/>
              <a:pPr/>
              <a:t>12</a:t>
            </a:fld>
            <a:endParaRPr lang="en-US" dirty="0"/>
          </a:p>
        </p:txBody>
      </p:sp>
      <p:pic>
        <p:nvPicPr>
          <p:cNvPr id="2" name="Picture 1">
            <a:extLst>
              <a:ext uri="{FF2B5EF4-FFF2-40B4-BE49-F238E27FC236}">
                <a16:creationId xmlns:a16="http://schemas.microsoft.com/office/drawing/2014/main" id="{2CF8D055-171A-F1FC-DA69-B40606C5D3A4}"/>
              </a:ext>
            </a:extLst>
          </p:cNvPr>
          <p:cNvPicPr>
            <a:picLocks noChangeAspect="1"/>
          </p:cNvPicPr>
          <p:nvPr/>
        </p:nvPicPr>
        <p:blipFill rotWithShape="1">
          <a:blip r:embed="rId3"/>
          <a:srcRect l="2052" t="-282" r="74872" b="282"/>
          <a:stretch/>
        </p:blipFill>
        <p:spPr>
          <a:xfrm>
            <a:off x="3841315" y="4297919"/>
            <a:ext cx="2254685" cy="1176630"/>
          </a:xfrm>
          <a:prstGeom prst="rect">
            <a:avLst/>
          </a:prstGeom>
        </p:spPr>
      </p:pic>
      <p:sp>
        <p:nvSpPr>
          <p:cNvPr id="10" name="Text Placeholder 2">
            <a:extLst>
              <a:ext uri="{FF2B5EF4-FFF2-40B4-BE49-F238E27FC236}">
                <a16:creationId xmlns:a16="http://schemas.microsoft.com/office/drawing/2014/main" id="{1264F5F4-927A-ED94-5EC8-6415C16E4704}"/>
              </a:ext>
            </a:extLst>
          </p:cNvPr>
          <p:cNvSpPr txBox="1">
            <a:spLocks/>
          </p:cNvSpPr>
          <p:nvPr/>
        </p:nvSpPr>
        <p:spPr>
          <a:xfrm>
            <a:off x="6889314" y="4564556"/>
            <a:ext cx="3394554" cy="683560"/>
          </a:xfrm>
          <a:prstGeom prst="rect">
            <a:avLst/>
          </a:prstGeom>
        </p:spPr>
        <p:txBody>
          <a:bodyPr/>
          <a:lstStyle>
            <a:defPPr>
              <a:defRPr lang="en-US"/>
            </a:defPPr>
            <a:lvl1pPr marL="0" algn="l" defTabSz="457200" rtl="0" eaLnBrk="1" latinLnBrk="0" hangingPunct="1">
              <a:defRPr sz="16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Lorna Mugambi lorna.mugambi@dkut.ac.ke</a:t>
            </a:r>
          </a:p>
        </p:txBody>
      </p:sp>
    </p:spTree>
    <p:extLst>
      <p:ext uri="{BB962C8B-B14F-4D97-AF65-F5344CB8AC3E}">
        <p14:creationId xmlns:p14="http://schemas.microsoft.com/office/powerpoint/2010/main" val="1439886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95E17A9-94C3-43A2-AF79-D18356EA3681}"/>
              </a:ext>
            </a:extLst>
          </p:cNvPr>
          <p:cNvSpPr>
            <a:spLocks noGrp="1"/>
          </p:cNvSpPr>
          <p:nvPr>
            <p:ph type="title"/>
          </p:nvPr>
        </p:nvSpPr>
        <p:spPr/>
        <p:txBody>
          <a:bodyPr/>
          <a:lstStyle/>
          <a:p>
            <a:r>
              <a:rPr lang="en-US" b="1" dirty="0">
                <a:solidFill>
                  <a:schemeClr val="bg2">
                    <a:lumMod val="50000"/>
                  </a:schemeClr>
                </a:solidFill>
                <a:latin typeface="Arial Rounded MT Bold" panose="020F0704030504030204" pitchFamily="34" charset="0"/>
              </a:rPr>
              <a:t>Introduction</a:t>
            </a:r>
          </a:p>
        </p:txBody>
      </p:sp>
      <p:sp>
        <p:nvSpPr>
          <p:cNvPr id="11" name="Content Placeholder 10">
            <a:extLst>
              <a:ext uri="{FF2B5EF4-FFF2-40B4-BE49-F238E27FC236}">
                <a16:creationId xmlns:a16="http://schemas.microsoft.com/office/drawing/2014/main" id="{BD10AD8D-8DE5-40F2-A2F2-E7567BEC34E4}"/>
              </a:ext>
            </a:extLst>
          </p:cNvPr>
          <p:cNvSpPr>
            <a:spLocks noGrp="1"/>
          </p:cNvSpPr>
          <p:nvPr>
            <p:ph idx="1"/>
          </p:nvPr>
        </p:nvSpPr>
        <p:spPr/>
        <p:txBody>
          <a:bodyPr>
            <a:normAutofit fontScale="85000" lnSpcReduction="20000"/>
          </a:bodyPr>
          <a:lstStyle/>
          <a:p>
            <a:pPr marL="344844" indent="-342900">
              <a:buFont typeface="Arial" panose="020B0604020202020204" pitchFamily="34" charset="0"/>
              <a:buChar char="•"/>
            </a:pPr>
            <a:r>
              <a:rPr lang="en-US" dirty="0">
                <a:cs typeface="Calibri" panose="020F0502020204030204"/>
              </a:rPr>
              <a:t>The advantage of camera traps is they can record accurate data without disturbing animals  especially since they have no moving parts.</a:t>
            </a:r>
          </a:p>
          <a:p>
            <a:pPr marL="344844" indent="-342900">
              <a:buFont typeface="Arial" panose="020B0604020202020204" pitchFamily="34" charset="0"/>
              <a:buChar char="•"/>
            </a:pPr>
            <a:r>
              <a:rPr lang="en-US" dirty="0">
                <a:cs typeface="Calibri" panose="020F0502020204030204"/>
              </a:rPr>
              <a:t>These data can be reviewed/used by other researchers.</a:t>
            </a:r>
          </a:p>
          <a:p>
            <a:pPr marL="344844" indent="-342900">
              <a:buFont typeface="Arial" panose="020B0604020202020204" pitchFamily="34" charset="0"/>
              <a:buChar char="•"/>
            </a:pPr>
            <a:r>
              <a:rPr lang="en-US" dirty="0">
                <a:cs typeface="Calibri" panose="020F0502020204030204"/>
              </a:rPr>
              <a:t>Camera traps have replaced the use of  traditional  monitoring  techniques such as capture and release which were invasive to the animals.</a:t>
            </a:r>
          </a:p>
          <a:p>
            <a:pPr marL="344844" indent="-342900">
              <a:buFont typeface="Arial" panose="020B0604020202020204" pitchFamily="34" charset="0"/>
              <a:buChar char="•"/>
            </a:pPr>
            <a:r>
              <a:rPr lang="en-US" dirty="0">
                <a:cs typeface="Calibri" panose="020F0502020204030204"/>
              </a:rPr>
              <a:t>We currently have 4 camera traps deployed in the conservancy deployed for 7 months; from June 2021 to December 2021</a:t>
            </a:r>
          </a:p>
          <a:p>
            <a:endParaRPr lang="en-US" dirty="0"/>
          </a:p>
        </p:txBody>
      </p:sp>
      <p:sp>
        <p:nvSpPr>
          <p:cNvPr id="4" name="Slide Number Placeholder 3">
            <a:extLst>
              <a:ext uri="{FF2B5EF4-FFF2-40B4-BE49-F238E27FC236}">
                <a16:creationId xmlns:a16="http://schemas.microsoft.com/office/drawing/2014/main" id="{0176EB0E-E7B9-4EF9-A88F-4A2531EADAFD}"/>
              </a:ext>
            </a:extLst>
          </p:cNvPr>
          <p:cNvSpPr>
            <a:spLocks noGrp="1"/>
          </p:cNvSpPr>
          <p:nvPr>
            <p:ph type="sldNum" sz="quarter" idx="4"/>
          </p:nvPr>
        </p:nvSpPr>
        <p:spPr/>
        <p:txBody>
          <a:bodyPr/>
          <a:lstStyle/>
          <a:p>
            <a:fld id="{0D309695-DEC3-40DA-9DF5-330280C9D0E8}" type="slidenum">
              <a:rPr lang="en-US" smtClean="0"/>
              <a:pPr/>
              <a:t>2</a:t>
            </a:fld>
            <a:endParaRPr lang="en-US" dirty="0"/>
          </a:p>
        </p:txBody>
      </p:sp>
      <p:pic>
        <p:nvPicPr>
          <p:cNvPr id="8" name="Picture Placeholder 7">
            <a:extLst>
              <a:ext uri="{FF2B5EF4-FFF2-40B4-BE49-F238E27FC236}">
                <a16:creationId xmlns:a16="http://schemas.microsoft.com/office/drawing/2014/main" id="{FF309C7E-7F33-EAB8-37F9-AAA0D1878A07}"/>
              </a:ext>
            </a:extLst>
          </p:cNvPr>
          <p:cNvPicPr>
            <a:picLocks noGrp="1" noChangeAspect="1"/>
          </p:cNvPicPr>
          <p:nvPr>
            <p:ph type="pic" sz="quarter" idx="10"/>
          </p:nvPr>
        </p:nvPicPr>
        <p:blipFill>
          <a:blip r:embed="rId3"/>
          <a:srcRect l="22232" r="22232"/>
          <a:stretch>
            <a:fillRect/>
          </a:stretch>
        </p:blipFill>
        <p:spPr/>
      </p:pic>
    </p:spTree>
    <p:extLst>
      <p:ext uri="{BB962C8B-B14F-4D97-AF65-F5344CB8AC3E}">
        <p14:creationId xmlns:p14="http://schemas.microsoft.com/office/powerpoint/2010/main" val="1986218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normAutofit fontScale="90000"/>
          </a:bodyPr>
          <a:lstStyle/>
          <a:p>
            <a:r>
              <a:rPr lang="en-US" b="1" dirty="0">
                <a:solidFill>
                  <a:schemeClr val="bg2">
                    <a:lumMod val="50000"/>
                  </a:schemeClr>
                </a:solidFill>
                <a:latin typeface="Arial Rounded MT Bold" panose="020F0704030504030204" pitchFamily="34" charset="0"/>
                <a:cs typeface="Calibri Light" panose="020F0302020204030204"/>
              </a:rPr>
              <a:t>DSAIL-Porini Dataset</a:t>
            </a:r>
          </a:p>
        </p:txBody>
      </p:sp>
      <p:sp>
        <p:nvSpPr>
          <p:cNvPr id="3" name="Content Placeholder 2"/>
          <p:cNvSpPr>
            <a:spLocks noGrp="1" noEditPoints="1"/>
          </p:cNvSpPr>
          <p:nvPr>
            <p:ph idx="1"/>
          </p:nvPr>
        </p:nvSpPr>
        <p:spPr>
          <a:xfrm>
            <a:off x="448056" y="1944000"/>
            <a:ext cx="5063396" cy="4006800"/>
          </a:xfrm>
        </p:spPr>
        <p:txBody>
          <a:bodyPr vert="horz" lIns="91440" tIns="45720" rIns="91440" bIns="45720" rtlCol="0" anchor="t">
            <a:normAutofit/>
          </a:bodyPr>
          <a:lstStyle/>
          <a:p>
            <a:pPr marL="344844" indent="-342900">
              <a:buFont typeface="Arial" panose="020B0604020202020204" pitchFamily="34" charset="0"/>
              <a:buChar char="•"/>
            </a:pPr>
            <a:r>
              <a:rPr lang="en-US" dirty="0">
                <a:cs typeface="Calibri" panose="020F0502020204030204"/>
              </a:rPr>
              <a:t>From the camera traps deployed we have a total of 8524 annotated images of animals;</a:t>
            </a:r>
          </a:p>
          <a:p>
            <a:pPr marL="344844" indent="-342900">
              <a:buFont typeface="Arial" panose="020B0604020202020204" pitchFamily="34" charset="0"/>
              <a:buChar char="•"/>
            </a:pPr>
            <a:r>
              <a:rPr lang="en-US" dirty="0">
                <a:cs typeface="Calibri" panose="020F0502020204030204"/>
              </a:rPr>
              <a:t>The dataset has 6 categories; impalas, warthogs, zebras, monkeys, waterbucks and bushbucks.</a:t>
            </a:r>
          </a:p>
          <a:p>
            <a:endParaRPr lang="en-US" dirty="0">
              <a:cs typeface="Calibri" panose="020F0502020204030204"/>
            </a:endParaRPr>
          </a:p>
          <a:p>
            <a:pPr marL="0" indent="0">
              <a:buNone/>
            </a:pPr>
            <a:endParaRPr lang="en-US" dirty="0">
              <a:cs typeface="Calibri" panose="020F0502020204030204"/>
            </a:endParaRPr>
          </a:p>
        </p:txBody>
      </p:sp>
      <p:sp>
        <p:nvSpPr>
          <p:cNvPr id="5" name="Slide Number Placeholder 4"/>
          <p:cNvSpPr>
            <a:spLocks noGrp="1" noEditPoints="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CAA4771A-169D-8A07-96E3-BD00AD25337E}"/>
              </a:ext>
            </a:extLst>
          </p:cNvPr>
          <p:cNvPicPr>
            <a:picLocks noChangeAspect="1"/>
          </p:cNvPicPr>
          <p:nvPr/>
        </p:nvPicPr>
        <p:blipFill rotWithShape="1">
          <a:blip r:embed="rId3">
            <a:extLst>
              <a:ext uri="{28A0092B-C50C-407E-A947-70E740481C1C}">
                <a14:useLocalDpi xmlns:a14="http://schemas.microsoft.com/office/drawing/2010/main" val="0"/>
              </a:ext>
            </a:extLst>
          </a:blip>
          <a:srcRect l="9863" r="27466"/>
          <a:stretch/>
        </p:blipFill>
        <p:spPr>
          <a:xfrm>
            <a:off x="6096000" y="388800"/>
            <a:ext cx="5972305" cy="53603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F219C-5DDE-D218-D364-DD0578461A97}"/>
              </a:ext>
            </a:extLst>
          </p:cNvPr>
          <p:cNvSpPr>
            <a:spLocks noGrp="1"/>
          </p:cNvSpPr>
          <p:nvPr>
            <p:ph type="title"/>
          </p:nvPr>
        </p:nvSpPr>
        <p:spPr>
          <a:xfrm>
            <a:off x="657224" y="499533"/>
            <a:ext cx="8762349" cy="602757"/>
          </a:xfrm>
        </p:spPr>
        <p:txBody>
          <a:bodyPr>
            <a:normAutofit fontScale="90000"/>
          </a:bodyPr>
          <a:lstStyle/>
          <a:p>
            <a:r>
              <a:rPr lang="en-US" sz="4400" b="1" dirty="0">
                <a:solidFill>
                  <a:schemeClr val="bg2">
                    <a:lumMod val="50000"/>
                  </a:schemeClr>
                </a:solidFill>
                <a:latin typeface="Arial Rounded MT Bold" panose="020F0704030504030204" pitchFamily="34" charset="0"/>
              </a:rPr>
              <a:t>Species in the conservancy</a:t>
            </a:r>
          </a:p>
        </p:txBody>
      </p:sp>
      <p:sp>
        <p:nvSpPr>
          <p:cNvPr id="2" name="Slide Number Placeholder 1">
            <a:extLst>
              <a:ext uri="{FF2B5EF4-FFF2-40B4-BE49-F238E27FC236}">
                <a16:creationId xmlns:a16="http://schemas.microsoft.com/office/drawing/2014/main" id="{595713A2-14F6-96CE-5D9E-A0314FD4BCA0}"/>
              </a:ext>
            </a:extLst>
          </p:cNvPr>
          <p:cNvSpPr>
            <a:spLocks noGrp="1"/>
          </p:cNvSpPr>
          <p:nvPr>
            <p:ph type="sldNum" sz="quarter" idx="12"/>
          </p:nvPr>
        </p:nvSpPr>
        <p:spPr/>
        <p:txBody>
          <a:bodyPr/>
          <a:lstStyle/>
          <a:p>
            <a:fld id="{0D309695-DEC3-40DA-9DF5-330280C9D0E8}" type="slidenum">
              <a:rPr lang="en-US" smtClean="0"/>
              <a:pPr/>
              <a:t>4</a:t>
            </a:fld>
            <a:endParaRPr lang="en-US" dirty="0"/>
          </a:p>
        </p:txBody>
      </p:sp>
      <p:pic>
        <p:nvPicPr>
          <p:cNvPr id="6" name="Picture 5">
            <a:extLst>
              <a:ext uri="{FF2B5EF4-FFF2-40B4-BE49-F238E27FC236}">
                <a16:creationId xmlns:a16="http://schemas.microsoft.com/office/drawing/2014/main" id="{8BD5667A-FBB5-B994-71B4-C6D3C192EC0C}"/>
              </a:ext>
            </a:extLst>
          </p:cNvPr>
          <p:cNvPicPr>
            <a:picLocks noChangeAspect="1"/>
          </p:cNvPicPr>
          <p:nvPr/>
        </p:nvPicPr>
        <p:blipFill>
          <a:blip r:embed="rId2"/>
          <a:stretch>
            <a:fillRect/>
          </a:stretch>
        </p:blipFill>
        <p:spPr>
          <a:xfrm>
            <a:off x="1408001" y="1283246"/>
            <a:ext cx="8857478" cy="4593166"/>
          </a:xfrm>
          <a:prstGeom prst="rect">
            <a:avLst/>
          </a:prstGeom>
        </p:spPr>
      </p:pic>
    </p:spTree>
    <p:extLst>
      <p:ext uri="{BB962C8B-B14F-4D97-AF65-F5344CB8AC3E}">
        <p14:creationId xmlns:p14="http://schemas.microsoft.com/office/powerpoint/2010/main" val="1842611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6E57B-70F2-48DC-97F8-5B9633B2DBBB}"/>
              </a:ext>
            </a:extLst>
          </p:cNvPr>
          <p:cNvSpPr>
            <a:spLocks noGrp="1"/>
          </p:cNvSpPr>
          <p:nvPr>
            <p:ph type="title" idx="4294967295"/>
          </p:nvPr>
        </p:nvSpPr>
        <p:spPr>
          <a:xfrm>
            <a:off x="4404519" y="627063"/>
            <a:ext cx="7433254" cy="896937"/>
          </a:xfrm>
        </p:spPr>
        <p:txBody>
          <a:bodyPr>
            <a:normAutofit/>
          </a:bodyPr>
          <a:lstStyle/>
          <a:p>
            <a:r>
              <a:rPr lang="en-US" sz="4400" b="1" dirty="0">
                <a:solidFill>
                  <a:schemeClr val="bg2">
                    <a:lumMod val="50000"/>
                  </a:schemeClr>
                </a:solidFill>
                <a:latin typeface="Arial Rounded MT Bold" panose="020F0704030504030204" pitchFamily="34" charset="0"/>
              </a:rPr>
              <a:t>Value of the Data</a:t>
            </a:r>
          </a:p>
        </p:txBody>
      </p:sp>
      <p:pic>
        <p:nvPicPr>
          <p:cNvPr id="13" name="Picture Placeholder 12">
            <a:extLst>
              <a:ext uri="{FF2B5EF4-FFF2-40B4-BE49-F238E27FC236}">
                <a16:creationId xmlns:a16="http://schemas.microsoft.com/office/drawing/2014/main" id="{B8787824-4F9F-90FA-809B-9EC743A860F5}"/>
              </a:ext>
            </a:extLst>
          </p:cNvPr>
          <p:cNvPicPr>
            <a:picLocks noGrp="1" noChangeAspect="1"/>
          </p:cNvPicPr>
          <p:nvPr>
            <p:ph type="pic" sz="quarter" idx="4294967295"/>
          </p:nvPr>
        </p:nvPicPr>
        <p:blipFill>
          <a:blip r:embed="rId3"/>
          <a:srcRect t="5494" b="5494"/>
          <a:stretch>
            <a:fillRect/>
          </a:stretch>
        </p:blipFill>
        <p:spPr>
          <a:xfrm>
            <a:off x="-1" y="1075530"/>
            <a:ext cx="3655967" cy="2353470"/>
          </a:xfrm>
        </p:spPr>
      </p:pic>
      <p:pic>
        <p:nvPicPr>
          <p:cNvPr id="18" name="Picture Placeholder 17">
            <a:extLst>
              <a:ext uri="{FF2B5EF4-FFF2-40B4-BE49-F238E27FC236}">
                <a16:creationId xmlns:a16="http://schemas.microsoft.com/office/drawing/2014/main" id="{2FDD81CA-5663-F375-9184-36429A332AB0}"/>
              </a:ext>
            </a:extLst>
          </p:cNvPr>
          <p:cNvPicPr>
            <a:picLocks noGrp="1" noChangeAspect="1"/>
          </p:cNvPicPr>
          <p:nvPr>
            <p:ph type="pic" sz="quarter" idx="4294967295"/>
          </p:nvPr>
        </p:nvPicPr>
        <p:blipFill>
          <a:blip r:embed="rId4"/>
          <a:srcRect t="16621" b="16621"/>
          <a:stretch>
            <a:fillRect/>
          </a:stretch>
        </p:blipFill>
        <p:spPr>
          <a:xfrm>
            <a:off x="0" y="3655578"/>
            <a:ext cx="3681614" cy="1968608"/>
          </a:xfrm>
        </p:spPr>
      </p:pic>
      <p:sp>
        <p:nvSpPr>
          <p:cNvPr id="20" name="Content Placeholder 2">
            <a:extLst>
              <a:ext uri="{FF2B5EF4-FFF2-40B4-BE49-F238E27FC236}">
                <a16:creationId xmlns:a16="http://schemas.microsoft.com/office/drawing/2014/main" id="{5A41D9FD-780C-6BEF-505D-59E2807345F3}"/>
              </a:ext>
            </a:extLst>
          </p:cNvPr>
          <p:cNvSpPr txBox="1">
            <a:spLocks noEditPoints="1"/>
          </p:cNvSpPr>
          <p:nvPr/>
        </p:nvSpPr>
        <p:spPr>
          <a:xfrm>
            <a:off x="3682314" y="1825625"/>
            <a:ext cx="7710616" cy="4351338"/>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342900" marR="0" lvl="0" indent="-342900" fontAlgn="base">
              <a:spcBef>
                <a:spcPts val="0"/>
              </a:spcBef>
              <a:spcAft>
                <a:spcPts val="0"/>
              </a:spcAft>
              <a:buClr>
                <a:srgbClr val="000000"/>
              </a:buClr>
              <a:buFont typeface="Arial" panose="020B0604020202020204" pitchFamily="34" charset="0"/>
              <a:buChar char="●"/>
            </a:pPr>
            <a:r>
              <a:rPr lang="en-US" sz="2000" u="none" strike="noStrike" dirty="0">
                <a:effectLst/>
                <a:ea typeface="Noto Sans Symbols"/>
                <a:cs typeface="Noto Sans Symbols"/>
              </a:rPr>
              <a:t>A well annotated dataset can be used to train machine learning models to detect, classify and segment images of animals.</a:t>
            </a:r>
          </a:p>
          <a:p>
            <a:pPr marL="0" marR="0" lvl="0" indent="0" fontAlgn="base">
              <a:spcBef>
                <a:spcPts val="0"/>
              </a:spcBef>
              <a:spcAft>
                <a:spcPts val="0"/>
              </a:spcAft>
              <a:buClr>
                <a:srgbClr val="000000"/>
              </a:buClr>
              <a:buNone/>
            </a:pPr>
            <a:endParaRPr lang="en-US" sz="2000" u="none" strike="noStrike" dirty="0">
              <a:effectLst/>
              <a:ea typeface="Noto Sans Symbols"/>
              <a:cs typeface="Noto Sans Symbols"/>
            </a:endParaRPr>
          </a:p>
          <a:p>
            <a:pPr marL="342900" marR="0" lvl="0" indent="-342900" fontAlgn="base">
              <a:spcBef>
                <a:spcPts val="0"/>
              </a:spcBef>
              <a:spcAft>
                <a:spcPts val="0"/>
              </a:spcAft>
              <a:buClr>
                <a:srgbClr val="000000"/>
              </a:buClr>
              <a:buFont typeface="Arial" panose="020B0604020202020204" pitchFamily="34" charset="0"/>
              <a:buChar char="●"/>
            </a:pPr>
            <a:r>
              <a:rPr lang="en-US" sz="2000" u="none" strike="noStrike" dirty="0">
                <a:effectLst/>
                <a:ea typeface="Noto Sans Symbols"/>
                <a:cs typeface="Noto Sans Symbols"/>
              </a:rPr>
              <a:t>These data can be used to test image based censusing algorithms as it includes animal counts.</a:t>
            </a:r>
          </a:p>
          <a:p>
            <a:pPr marL="0" marR="0" lvl="0" indent="0" fontAlgn="base">
              <a:spcBef>
                <a:spcPts val="0"/>
              </a:spcBef>
              <a:spcAft>
                <a:spcPts val="0"/>
              </a:spcAft>
              <a:buClr>
                <a:srgbClr val="000000"/>
              </a:buClr>
              <a:buNone/>
            </a:pPr>
            <a:endParaRPr lang="en-US" sz="2000" u="none" strike="noStrike" dirty="0">
              <a:effectLst/>
              <a:ea typeface="Noto Sans Symbols"/>
              <a:cs typeface="Noto Sans Symbols"/>
            </a:endParaRPr>
          </a:p>
          <a:p>
            <a:pPr marL="342900" marR="0" lvl="0" indent="-342900" fontAlgn="base">
              <a:spcBef>
                <a:spcPts val="0"/>
              </a:spcBef>
              <a:spcAft>
                <a:spcPts val="0"/>
              </a:spcAft>
              <a:buClr>
                <a:srgbClr val="000000"/>
              </a:buClr>
              <a:buFont typeface="Arial" panose="020B0604020202020204" pitchFamily="34" charset="0"/>
              <a:buChar char="●"/>
            </a:pPr>
            <a:r>
              <a:rPr lang="en-US" sz="2000" u="none" strike="noStrike" dirty="0">
                <a:effectLst/>
                <a:ea typeface="Noto Sans Symbols"/>
                <a:cs typeface="Noto Sans Symbols"/>
              </a:rPr>
              <a:t>These data will be useful in testing multiple label machine learning algorithms</a:t>
            </a:r>
          </a:p>
          <a:p>
            <a:pPr marL="0" marR="0" lvl="0" indent="0" fontAlgn="base">
              <a:spcBef>
                <a:spcPts val="0"/>
              </a:spcBef>
              <a:spcAft>
                <a:spcPts val="0"/>
              </a:spcAft>
              <a:buClr>
                <a:srgbClr val="000000"/>
              </a:buClr>
              <a:buNone/>
            </a:pPr>
            <a:endParaRPr lang="en-US" sz="2000" u="none" strike="noStrike" dirty="0">
              <a:effectLst/>
              <a:ea typeface="Noto Sans Symbols"/>
              <a:cs typeface="Noto Sans Symbols"/>
            </a:endParaRPr>
          </a:p>
          <a:p>
            <a:pPr marL="342900" marR="0" lvl="0" indent="-342900" fontAlgn="base">
              <a:spcBef>
                <a:spcPts val="0"/>
              </a:spcBef>
              <a:spcAft>
                <a:spcPts val="0"/>
              </a:spcAft>
              <a:buClr>
                <a:srgbClr val="000000"/>
              </a:buClr>
              <a:buFont typeface="Arial" panose="020B0604020202020204" pitchFamily="34" charset="0"/>
              <a:buChar char="●"/>
            </a:pPr>
            <a:r>
              <a:rPr lang="en-US" sz="2000" u="none" strike="noStrike" dirty="0">
                <a:effectLst/>
                <a:ea typeface="Noto Sans Symbols"/>
                <a:cs typeface="Noto Sans Symbols"/>
              </a:rPr>
              <a:t>These data can be used to understand animal behaviour, estimate the size of the animal population with time, learn about how animals interact, where they are most likely to be found and how they feed.</a:t>
            </a:r>
          </a:p>
          <a:p>
            <a:pPr marL="0" indent="0">
              <a:buFont typeface="Arial" pitchFamily="34" charset="0"/>
              <a:buNone/>
            </a:pPr>
            <a:endParaRPr lang="en-US" sz="2000" dirty="0">
              <a:cs typeface="Calibri" panose="020F0502020204030204"/>
            </a:endParaRPr>
          </a:p>
        </p:txBody>
      </p:sp>
      <p:sp>
        <p:nvSpPr>
          <p:cNvPr id="4" name="Slide Number Placeholder 3">
            <a:extLst>
              <a:ext uri="{FF2B5EF4-FFF2-40B4-BE49-F238E27FC236}">
                <a16:creationId xmlns:a16="http://schemas.microsoft.com/office/drawing/2014/main" id="{6EC41556-F237-7385-0E50-C27D94D513FB}"/>
              </a:ext>
            </a:extLst>
          </p:cNvPr>
          <p:cNvSpPr>
            <a:spLocks noGrp="1"/>
          </p:cNvSpPr>
          <p:nvPr>
            <p:ph type="sldNum" sz="quarter" idx="12"/>
          </p:nvPr>
        </p:nvSpPr>
        <p:spPr>
          <a:xfrm>
            <a:off x="11123112" y="6075123"/>
            <a:ext cx="269818" cy="288099"/>
          </a:xfrm>
        </p:spPr>
        <p:txBody>
          <a:bodyPr/>
          <a:lstStyle/>
          <a:p>
            <a:fld id="{0D309695-DEC3-40DA-9DF5-330280C9D0E8}" type="slidenum">
              <a:rPr lang="en-US" smtClean="0"/>
              <a:pPr/>
              <a:t>5</a:t>
            </a:fld>
            <a:endParaRPr lang="en-US" dirty="0"/>
          </a:p>
        </p:txBody>
      </p:sp>
    </p:spTree>
    <p:extLst>
      <p:ext uri="{BB962C8B-B14F-4D97-AF65-F5344CB8AC3E}">
        <p14:creationId xmlns:p14="http://schemas.microsoft.com/office/powerpoint/2010/main" val="3109663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noEditPoints="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p:cNvSpPr>
            <a:spLocks noGrp="1" noEditPoints="1"/>
          </p:cNvSpPr>
          <p:nvPr>
            <p:ph type="title" idx="4294967295"/>
          </p:nvPr>
        </p:nvSpPr>
        <p:spPr>
          <a:xfrm>
            <a:off x="5605463" y="628650"/>
            <a:ext cx="6586537" cy="1287463"/>
          </a:xfrm>
        </p:spPr>
        <p:txBody>
          <a:bodyPr vert="horz" lIns="91440" tIns="45720" rIns="91440" bIns="45720" rtlCol="0" anchor="b">
            <a:normAutofit/>
          </a:bodyPr>
          <a:lstStyle/>
          <a:p>
            <a:r>
              <a:rPr lang="en-US" sz="4400" b="1" dirty="0">
                <a:solidFill>
                  <a:schemeClr val="bg2">
                    <a:lumMod val="50000"/>
                  </a:schemeClr>
                </a:solidFill>
                <a:latin typeface="Arial Rounded MT Bold" panose="020F0704030504030204" pitchFamily="34" charset="0"/>
              </a:rPr>
              <a:t>Hardware</a:t>
            </a:r>
          </a:p>
        </p:txBody>
      </p:sp>
      <p:sp>
        <p:nvSpPr>
          <p:cNvPr id="6" name="Text Placeholder 5"/>
          <p:cNvSpPr>
            <a:spLocks noGrp="1" noEditPoints="1"/>
          </p:cNvSpPr>
          <p:nvPr>
            <p:ph type="body" sz="half" idx="4294967295"/>
          </p:nvPr>
        </p:nvSpPr>
        <p:spPr>
          <a:xfrm>
            <a:off x="5605463" y="2438400"/>
            <a:ext cx="6586537" cy="3786188"/>
          </a:xfrm>
        </p:spPr>
        <p:txBody>
          <a:bodyPr vert="horz" lIns="91440" tIns="45720" rIns="91440" bIns="45720" rtlCol="0" anchor="t">
            <a:normAutofit/>
          </a:bodyPr>
          <a:lstStyle/>
          <a:p>
            <a:pPr marL="342900" indent="-342900">
              <a:buChar char="•"/>
            </a:pPr>
            <a:r>
              <a:rPr lang="en-US" sz="2000" dirty="0">
                <a:cs typeface="Calibri" panose="020F0502020204030204"/>
              </a:rPr>
              <a:t>Two of our camera traps are based on the raspberry pi 2, one on a raspberry pi zero and the other on open mv</a:t>
            </a:r>
          </a:p>
          <a:p>
            <a:pPr marL="342900" indent="-342900">
              <a:buChar char="•"/>
            </a:pPr>
            <a:r>
              <a:rPr lang="en-US" sz="2000" dirty="0">
                <a:cs typeface="Calibri" panose="020F0502020204030204"/>
              </a:rPr>
              <a:t>They all use python code, which works in a way that once a PIR sensor is triggered by motion, an image is captured by the camera and saved in an SD card (YYYY-MM-DD-H-M-S format)</a:t>
            </a:r>
          </a:p>
          <a:p>
            <a:pPr marL="342900" indent="-342900">
              <a:buChar char="•"/>
            </a:pPr>
            <a:r>
              <a:rPr lang="en-US" sz="2000" dirty="0">
                <a:cs typeface="Calibri" panose="020F0502020204030204"/>
              </a:rPr>
              <a:t>The camera traps based on the raspberry pi's currently run on two windows. From 6 am to 11 am and from 2pm to 6pm</a:t>
            </a:r>
          </a:p>
          <a:p>
            <a:pPr marL="342900" indent="-342900">
              <a:buChar char="•"/>
            </a:pPr>
            <a:r>
              <a:rPr lang="en-US" sz="2000" dirty="0">
                <a:cs typeface="Calibri" panose="020F0502020204030204"/>
              </a:rPr>
              <a:t>The open mv based camera trap runs on one window.</a:t>
            </a:r>
          </a:p>
        </p:txBody>
      </p:sp>
      <p:cxnSp>
        <p:nvCxnSpPr>
          <p:cNvPr id="11" name="Straight Connector 10"/>
          <p:cNvCxnSpPr>
            <a:cxnSpLocks noGrp="1" noRot="1" noChangeAspect="1" noMove="1" noResize="1" noEditPoints="1" noAdjustHandles="1" noChangeArrowheads="1" noChangeShapeType="1"/>
          </p:cNvCxnSpPr>
          <p:nvPr/>
        </p:nvCxnSpPr>
        <p:spPr>
          <a:xfrm>
            <a:off x="5080934" y="2115117"/>
            <a:ext cx="6309360" cy="0"/>
          </a:xfrm>
          <a:prstGeom prst="line">
            <a:avLst/>
          </a:prstGeom>
          <a:ln w="19050">
            <a:solidFill>
              <a:srgbClr val="BF5338"/>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2D6E32C-55D0-2403-E58B-CEF18E49BD0A}"/>
              </a:ext>
            </a:extLst>
          </p:cNvPr>
          <p:cNvPicPr>
            <a:picLocks noChangeAspect="1"/>
          </p:cNvPicPr>
          <p:nvPr/>
        </p:nvPicPr>
        <p:blipFill>
          <a:blip r:embed="rId3"/>
          <a:stretch>
            <a:fillRect/>
          </a:stretch>
        </p:blipFill>
        <p:spPr>
          <a:xfrm>
            <a:off x="313151" y="301737"/>
            <a:ext cx="4922729" cy="557296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5F1CB0-F49F-E771-8CFC-852D914F1018}"/>
              </a:ext>
            </a:extLst>
          </p:cNvPr>
          <p:cNvSpPr>
            <a:spLocks noGrp="1"/>
          </p:cNvSpPr>
          <p:nvPr>
            <p:ph type="title"/>
          </p:nvPr>
        </p:nvSpPr>
        <p:spPr/>
        <p:txBody>
          <a:bodyPr/>
          <a:lstStyle/>
          <a:p>
            <a:r>
              <a:rPr lang="en-US" b="1" dirty="0">
                <a:solidFill>
                  <a:schemeClr val="bg2">
                    <a:lumMod val="50000"/>
                  </a:schemeClr>
                </a:solidFill>
                <a:latin typeface="Arial Rounded MT Bold" panose="020F0704030504030204" pitchFamily="34" charset="0"/>
              </a:rPr>
              <a:t>Deployment</a:t>
            </a:r>
          </a:p>
        </p:txBody>
      </p:sp>
      <p:sp>
        <p:nvSpPr>
          <p:cNvPr id="4" name="Content Placeholder 3">
            <a:extLst>
              <a:ext uri="{FF2B5EF4-FFF2-40B4-BE49-F238E27FC236}">
                <a16:creationId xmlns:a16="http://schemas.microsoft.com/office/drawing/2014/main" id="{83F91151-0E61-A178-8D9C-B261A4D13B0D}"/>
              </a:ext>
            </a:extLst>
          </p:cNvPr>
          <p:cNvSpPr>
            <a:spLocks noGrp="1"/>
          </p:cNvSpPr>
          <p:nvPr>
            <p:ph idx="1"/>
          </p:nvPr>
        </p:nvSpPr>
        <p:spPr>
          <a:xfrm>
            <a:off x="448056" y="2326442"/>
            <a:ext cx="3452432" cy="3407094"/>
          </a:xfrm>
        </p:spPr>
        <p:txBody>
          <a:bodyPr/>
          <a:lstStyle/>
          <a:p>
            <a:pPr marL="344844" indent="-342900">
              <a:buFont typeface="Arial" panose="020B0604020202020204" pitchFamily="34" charset="0"/>
              <a:buChar char="•"/>
            </a:pPr>
            <a:r>
              <a:rPr lang="en-US" sz="2400" dirty="0">
                <a:cs typeface="Calibri" panose="020F0502020204030204"/>
              </a:rPr>
              <a:t>We painted the camera traps green so that they could be camouflaged.</a:t>
            </a:r>
          </a:p>
          <a:p>
            <a:pPr marL="344844" indent="-342900">
              <a:buFont typeface="Arial" panose="020B0604020202020204" pitchFamily="34" charset="0"/>
              <a:buChar char="•"/>
            </a:pPr>
            <a:r>
              <a:rPr lang="en-US" sz="2400" dirty="0">
                <a:cs typeface="Calibri" panose="020F0502020204030204"/>
              </a:rPr>
              <a:t>We noticed a change afterwards. We got more close ups of animals like the waterbuck.</a:t>
            </a:r>
          </a:p>
          <a:p>
            <a:endParaRPr lang="en-US" dirty="0"/>
          </a:p>
        </p:txBody>
      </p:sp>
      <p:sp>
        <p:nvSpPr>
          <p:cNvPr id="2" name="Slide Number Placeholder 1">
            <a:extLst>
              <a:ext uri="{FF2B5EF4-FFF2-40B4-BE49-F238E27FC236}">
                <a16:creationId xmlns:a16="http://schemas.microsoft.com/office/drawing/2014/main" id="{14B4A26E-C8CE-1AF2-7D4F-078B0F99847B}"/>
              </a:ext>
            </a:extLst>
          </p:cNvPr>
          <p:cNvSpPr>
            <a:spLocks noGrp="1"/>
          </p:cNvSpPr>
          <p:nvPr>
            <p:ph type="sldNum" sz="quarter" idx="4"/>
          </p:nvPr>
        </p:nvSpPr>
        <p:spPr/>
        <p:txBody>
          <a:bodyPr/>
          <a:lstStyle/>
          <a:p>
            <a:fld id="{0D309695-DEC3-40DA-9DF5-330280C9D0E8}" type="slidenum">
              <a:rPr lang="en-US" smtClean="0"/>
              <a:pPr/>
              <a:t>7</a:t>
            </a:fld>
            <a:endParaRPr lang="en-US" dirty="0"/>
          </a:p>
        </p:txBody>
      </p:sp>
      <p:pic>
        <p:nvPicPr>
          <p:cNvPr id="9" name="Picture 8">
            <a:extLst>
              <a:ext uri="{FF2B5EF4-FFF2-40B4-BE49-F238E27FC236}">
                <a16:creationId xmlns:a16="http://schemas.microsoft.com/office/drawing/2014/main" id="{A8B8E347-3354-BC08-7F8E-8022D5FA07EA}"/>
              </a:ext>
            </a:extLst>
          </p:cNvPr>
          <p:cNvPicPr>
            <a:picLocks noChangeAspect="1"/>
          </p:cNvPicPr>
          <p:nvPr/>
        </p:nvPicPr>
        <p:blipFill>
          <a:blip r:embed="rId2"/>
          <a:stretch>
            <a:fillRect/>
          </a:stretch>
        </p:blipFill>
        <p:spPr>
          <a:xfrm>
            <a:off x="4762293" y="388800"/>
            <a:ext cx="6655350" cy="5375474"/>
          </a:xfrm>
          <a:prstGeom prst="rect">
            <a:avLst/>
          </a:prstGeom>
        </p:spPr>
      </p:pic>
    </p:spTree>
    <p:extLst>
      <p:ext uri="{BB962C8B-B14F-4D97-AF65-F5344CB8AC3E}">
        <p14:creationId xmlns:p14="http://schemas.microsoft.com/office/powerpoint/2010/main" val="776466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BA9B9-C1D9-9CF0-6259-B74C7E2F0FAF}"/>
              </a:ext>
            </a:extLst>
          </p:cNvPr>
          <p:cNvSpPr>
            <a:spLocks noGrp="1"/>
          </p:cNvSpPr>
          <p:nvPr>
            <p:ph type="title"/>
          </p:nvPr>
        </p:nvSpPr>
        <p:spPr>
          <a:xfrm>
            <a:off x="657224" y="499533"/>
            <a:ext cx="10065055" cy="1078746"/>
          </a:xfrm>
        </p:spPr>
        <p:txBody>
          <a:bodyPr>
            <a:normAutofit/>
          </a:bodyPr>
          <a:lstStyle/>
          <a:p>
            <a:r>
              <a:rPr lang="en-US" sz="4400" b="1" dirty="0">
                <a:solidFill>
                  <a:schemeClr val="bg2">
                    <a:lumMod val="50000"/>
                  </a:schemeClr>
                </a:solidFill>
                <a:latin typeface="Arial Rounded MT Bold" panose="020F0704030504030204" pitchFamily="34" charset="0"/>
              </a:rPr>
              <a:t>Camera trap placement</a:t>
            </a:r>
            <a:endParaRPr lang="en-US" sz="4400" dirty="0"/>
          </a:p>
        </p:txBody>
      </p:sp>
      <p:sp>
        <p:nvSpPr>
          <p:cNvPr id="3" name="Slide Number Placeholder 2">
            <a:extLst>
              <a:ext uri="{FF2B5EF4-FFF2-40B4-BE49-F238E27FC236}">
                <a16:creationId xmlns:a16="http://schemas.microsoft.com/office/drawing/2014/main" id="{C784AADB-7F14-99EE-5FA3-4F67F58EF345}"/>
              </a:ext>
            </a:extLst>
          </p:cNvPr>
          <p:cNvSpPr>
            <a:spLocks noGrp="1"/>
          </p:cNvSpPr>
          <p:nvPr>
            <p:ph type="sldNum" sz="quarter" idx="12"/>
          </p:nvPr>
        </p:nvSpPr>
        <p:spPr/>
        <p:txBody>
          <a:bodyPr/>
          <a:lstStyle/>
          <a:p>
            <a:fld id="{0D309695-DEC3-40DA-9DF5-330280C9D0E8}" type="slidenum">
              <a:rPr lang="en-US" smtClean="0"/>
              <a:pPr/>
              <a:t>8</a:t>
            </a:fld>
            <a:endParaRPr lang="en-US" dirty="0"/>
          </a:p>
        </p:txBody>
      </p:sp>
      <p:pic>
        <p:nvPicPr>
          <p:cNvPr id="4" name="Picture 3">
            <a:extLst>
              <a:ext uri="{FF2B5EF4-FFF2-40B4-BE49-F238E27FC236}">
                <a16:creationId xmlns:a16="http://schemas.microsoft.com/office/drawing/2014/main" id="{7502273E-AE66-A03C-6315-2D38271FCE55}"/>
              </a:ext>
            </a:extLst>
          </p:cNvPr>
          <p:cNvPicPr>
            <a:picLocks noChangeAspect="1"/>
          </p:cNvPicPr>
          <p:nvPr/>
        </p:nvPicPr>
        <p:blipFill>
          <a:blip r:embed="rId2"/>
          <a:stretch>
            <a:fillRect/>
          </a:stretch>
        </p:blipFill>
        <p:spPr>
          <a:xfrm>
            <a:off x="657224" y="1418063"/>
            <a:ext cx="8148573" cy="4330899"/>
          </a:xfrm>
          <a:prstGeom prst="rect">
            <a:avLst/>
          </a:prstGeom>
        </p:spPr>
      </p:pic>
    </p:spTree>
    <p:extLst>
      <p:ext uri="{BB962C8B-B14F-4D97-AF65-F5344CB8AC3E}">
        <p14:creationId xmlns:p14="http://schemas.microsoft.com/office/powerpoint/2010/main" val="3026573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A5D9AA-51B8-DC84-A328-276852C67E98}"/>
              </a:ext>
            </a:extLst>
          </p:cNvPr>
          <p:cNvSpPr>
            <a:spLocks noGrp="1"/>
          </p:cNvSpPr>
          <p:nvPr>
            <p:ph type="title"/>
          </p:nvPr>
        </p:nvSpPr>
        <p:spPr>
          <a:xfrm>
            <a:off x="657224" y="499533"/>
            <a:ext cx="10772775" cy="778122"/>
          </a:xfrm>
        </p:spPr>
        <p:txBody>
          <a:bodyPr>
            <a:normAutofit/>
          </a:bodyPr>
          <a:lstStyle/>
          <a:p>
            <a:r>
              <a:rPr lang="en-US" sz="4400" b="1" dirty="0">
                <a:solidFill>
                  <a:schemeClr val="bg2">
                    <a:lumMod val="50000"/>
                  </a:schemeClr>
                </a:solidFill>
                <a:latin typeface="Arial Rounded MT Bold" panose="020F0704030504030204" pitchFamily="34" charset="0"/>
              </a:rPr>
              <a:t>Data Annotation</a:t>
            </a:r>
          </a:p>
        </p:txBody>
      </p:sp>
      <p:pic>
        <p:nvPicPr>
          <p:cNvPr id="2" name="Content Placeholder 1">
            <a:extLst>
              <a:ext uri="{FF2B5EF4-FFF2-40B4-BE49-F238E27FC236}">
                <a16:creationId xmlns:a16="http://schemas.microsoft.com/office/drawing/2014/main" id="{7A7E2AE9-AC3B-1071-AAD7-0D9A9FE637F1}"/>
              </a:ext>
            </a:extLst>
          </p:cNvPr>
          <p:cNvPicPr>
            <a:picLocks noGrp="1" noChangeAspect="1"/>
          </p:cNvPicPr>
          <p:nvPr>
            <p:ph idx="1"/>
          </p:nvPr>
        </p:nvPicPr>
        <p:blipFill>
          <a:blip r:embed="rId2"/>
          <a:stretch>
            <a:fillRect/>
          </a:stretch>
        </p:blipFill>
        <p:spPr>
          <a:xfrm>
            <a:off x="1551301" y="1482725"/>
            <a:ext cx="9003672" cy="4295775"/>
          </a:xfrm>
          <a:prstGeom prst="rect">
            <a:avLst/>
          </a:prstGeom>
        </p:spPr>
      </p:pic>
      <p:sp>
        <p:nvSpPr>
          <p:cNvPr id="6" name="Slide Number Placeholder 5">
            <a:extLst>
              <a:ext uri="{FF2B5EF4-FFF2-40B4-BE49-F238E27FC236}">
                <a16:creationId xmlns:a16="http://schemas.microsoft.com/office/drawing/2014/main" id="{01F295D8-5E89-E360-930A-BC4E432BCC0C}"/>
              </a:ext>
            </a:extLst>
          </p:cNvPr>
          <p:cNvSpPr>
            <a:spLocks noGrp="1"/>
          </p:cNvSpPr>
          <p:nvPr>
            <p:ph type="sldNum" sz="quarter" idx="12"/>
          </p:nvPr>
        </p:nvSpPr>
        <p:spPr/>
        <p:txBody>
          <a:bodyPr/>
          <a:lstStyle/>
          <a:p>
            <a:fld id="{0D309695-DEC3-40DA-9DF5-330280C9D0E8}" type="slidenum">
              <a:rPr lang="en-US" smtClean="0"/>
              <a:pPr/>
              <a:t>9</a:t>
            </a:fld>
            <a:endParaRPr lang="en-US" dirty="0"/>
          </a:p>
        </p:txBody>
      </p:sp>
    </p:spTree>
    <p:extLst>
      <p:ext uri="{BB962C8B-B14F-4D97-AF65-F5344CB8AC3E}">
        <p14:creationId xmlns:p14="http://schemas.microsoft.com/office/powerpoint/2010/main" val="3345611453"/>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1971ED-0722-4CF3-9522-6E6843A2D88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AB27884-F043-4BF1-A4FB-D6C1216AE526}">
  <ds:schemaRefs>
    <ds:schemaRef ds:uri="http://schemas.microsoft.com/sharepoint/v3/contenttype/forms"/>
  </ds:schemaRefs>
</ds:datastoreItem>
</file>

<file path=customXml/itemProps3.xml><?xml version="1.0" encoding="utf-8"?>
<ds:datastoreItem xmlns:ds="http://schemas.openxmlformats.org/officeDocument/2006/customXml" ds:itemID="{91E06989-8323-4451-A21F-821A6C2478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Metropolitan</Template>
  <TotalTime>490</TotalTime>
  <Words>458</Words>
  <Application>Microsoft Office PowerPoint</Application>
  <PresentationFormat>Widescreen</PresentationFormat>
  <Paragraphs>53</Paragraphs>
  <Slides>12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Rounded MT Bold</vt:lpstr>
      <vt:lpstr>Calibri</vt:lpstr>
      <vt:lpstr>Calibri Light</vt:lpstr>
      <vt:lpstr>Metropolitan</vt:lpstr>
      <vt:lpstr>DSAIL-Porini: Annotated camera trap images of wildlife species from a conservancy in Kenya</vt:lpstr>
      <vt:lpstr>Introduction</vt:lpstr>
      <vt:lpstr>DSAIL-Porini Dataset</vt:lpstr>
      <vt:lpstr>Species in the conservancy</vt:lpstr>
      <vt:lpstr>Value of the Data</vt:lpstr>
      <vt:lpstr>Hardware</vt:lpstr>
      <vt:lpstr>Deployment</vt:lpstr>
      <vt:lpstr>Camera trap placement</vt:lpstr>
      <vt:lpstr>Data Annotation</vt:lpstr>
      <vt:lpstr>Data analysis</vt:lpstr>
      <vt:lpstr>Publications</vt:lpstr>
      <vt:lpstr>The way to get started is to quit talking and begin doing.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DSAIL-Porini: Annotated camera trap images of wildlife species from a conservancy in Kenya</dc:title>
  <dc:creator>Lorna Mugambi</dc:creator>
  <cp:lastModifiedBy>Lorna Mugambi</cp:lastModifiedBy>
  <cp:revision>9</cp:revision>
  <dcterms:created xsi:type="dcterms:W3CDTF">2022-07-01T10:54:02Z</dcterms:created>
  <dcterms:modified xsi:type="dcterms:W3CDTF">2022-07-06T14:20:31Z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